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4"/>
  </p:sldMasterIdLst>
  <p:sldIdLst>
    <p:sldId id="263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597"/>
    <a:srgbClr val="9C87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26" y="10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ar-els van Delft" userId="b1567861433fc3f2" providerId="LiveId" clId="{86930E48-2ED8-4ED9-A5AF-3B3FA50D7075}"/>
    <pc:docChg chg="custSel modSld">
      <pc:chgData name="Claar-els van Delft" userId="b1567861433fc3f2" providerId="LiveId" clId="{86930E48-2ED8-4ED9-A5AF-3B3FA50D7075}" dt="2023-06-08T16:10:46.860" v="68" actId="20577"/>
      <pc:docMkLst>
        <pc:docMk/>
      </pc:docMkLst>
      <pc:sldChg chg="delSp modSp mod">
        <pc:chgData name="Claar-els van Delft" userId="b1567861433fc3f2" providerId="LiveId" clId="{86930E48-2ED8-4ED9-A5AF-3B3FA50D7075}" dt="2023-06-08T16:10:46.860" v="68" actId="20577"/>
        <pc:sldMkLst>
          <pc:docMk/>
          <pc:sldMk cId="2201398744" sldId="263"/>
        </pc:sldMkLst>
        <pc:spChg chg="mod">
          <ac:chgData name="Claar-els van Delft" userId="b1567861433fc3f2" providerId="LiveId" clId="{86930E48-2ED8-4ED9-A5AF-3B3FA50D7075}" dt="2023-06-08T16:09:59.794" v="58" actId="207"/>
          <ac:spMkLst>
            <pc:docMk/>
            <pc:sldMk cId="2201398744" sldId="263"/>
            <ac:spMk id="2" creationId="{C38FF79F-1329-3C40-85A8-676E32B725A9}"/>
          </ac:spMkLst>
        </pc:spChg>
        <pc:spChg chg="mod">
          <ac:chgData name="Claar-els van Delft" userId="b1567861433fc3f2" providerId="LiveId" clId="{86930E48-2ED8-4ED9-A5AF-3B3FA50D7075}" dt="2023-06-08T16:08:26.147" v="37" actId="113"/>
          <ac:spMkLst>
            <pc:docMk/>
            <pc:sldMk cId="2201398744" sldId="263"/>
            <ac:spMk id="3" creationId="{038694FF-8DCD-2000-BB96-BFDAA029D7C5}"/>
          </ac:spMkLst>
        </pc:spChg>
        <pc:spChg chg="mod">
          <ac:chgData name="Claar-els van Delft" userId="b1567861433fc3f2" providerId="LiveId" clId="{86930E48-2ED8-4ED9-A5AF-3B3FA50D7075}" dt="2023-06-08T16:09:09.903" v="52" actId="255"/>
          <ac:spMkLst>
            <pc:docMk/>
            <pc:sldMk cId="2201398744" sldId="263"/>
            <ac:spMk id="4" creationId="{26871254-7B0A-7D29-D14B-02752EF8C301}"/>
          </ac:spMkLst>
        </pc:spChg>
        <pc:spChg chg="mod">
          <ac:chgData name="Claar-els van Delft" userId="b1567861433fc3f2" providerId="LiveId" clId="{86930E48-2ED8-4ED9-A5AF-3B3FA50D7075}" dt="2023-06-08T16:10:46.860" v="68" actId="20577"/>
          <ac:spMkLst>
            <pc:docMk/>
            <pc:sldMk cId="2201398744" sldId="263"/>
            <ac:spMk id="10" creationId="{DD887F15-9206-8444-9151-83927CA3C93B}"/>
          </ac:spMkLst>
        </pc:spChg>
        <pc:spChg chg="mod">
          <ac:chgData name="Claar-els van Delft" userId="b1567861433fc3f2" providerId="LiveId" clId="{86930E48-2ED8-4ED9-A5AF-3B3FA50D7075}" dt="2023-06-08T16:09:25.309" v="56" actId="255"/>
          <ac:spMkLst>
            <pc:docMk/>
            <pc:sldMk cId="2201398744" sldId="263"/>
            <ac:spMk id="11" creationId="{D9917929-9877-D6B0-0968-02D485C45221}"/>
          </ac:spMkLst>
        </pc:spChg>
        <pc:picChg chg="del">
          <ac:chgData name="Claar-els van Delft" userId="b1567861433fc3f2" providerId="LiveId" clId="{86930E48-2ED8-4ED9-A5AF-3B3FA50D7075}" dt="2023-06-08T16:10:25.528" v="62" actId="478"/>
          <ac:picMkLst>
            <pc:docMk/>
            <pc:sldMk cId="2201398744" sldId="263"/>
            <ac:picMk id="5" creationId="{21CC63B0-2A84-D663-53FA-1C787F68D1E6}"/>
          </ac:picMkLst>
        </pc:picChg>
        <pc:picChg chg="del">
          <ac:chgData name="Claar-els van Delft" userId="b1567861433fc3f2" providerId="LiveId" clId="{86930E48-2ED8-4ED9-A5AF-3B3FA50D7075}" dt="2023-06-08T16:10:24.559" v="61" actId="478"/>
          <ac:picMkLst>
            <pc:docMk/>
            <pc:sldMk cId="2201398744" sldId="263"/>
            <ac:picMk id="7" creationId="{E4ACE788-1BA6-28EC-5275-3EF41CD09822}"/>
          </ac:picMkLst>
        </pc:picChg>
        <pc:cxnChg chg="del">
          <ac:chgData name="Claar-els van Delft" userId="b1567861433fc3f2" providerId="LiveId" clId="{86930E48-2ED8-4ED9-A5AF-3B3FA50D7075}" dt="2023-06-08T16:10:06.040" v="59" actId="478"/>
          <ac:cxnSpMkLst>
            <pc:docMk/>
            <pc:sldMk cId="2201398744" sldId="263"/>
            <ac:cxnSpMk id="8" creationId="{B10366E3-B2B0-2CBF-2813-84D54FD80002}"/>
          </ac:cxnSpMkLst>
        </pc:cxnChg>
      </pc:sldChg>
    </pc:docChg>
  </pc:docChgLst>
  <pc:docChgLst>
    <pc:chgData name="Claar-els van Delft" userId="b1567861433fc3f2" providerId="LiveId" clId="{32D771A2-1EAA-4FF2-B822-6ED03E08F677}"/>
    <pc:docChg chg="custSel modSld">
      <pc:chgData name="Claar-els van Delft" userId="b1567861433fc3f2" providerId="LiveId" clId="{32D771A2-1EAA-4FF2-B822-6ED03E08F677}" dt="2023-03-31T09:06:20.220" v="79" actId="20577"/>
      <pc:docMkLst>
        <pc:docMk/>
      </pc:docMkLst>
      <pc:sldChg chg="modSp mod">
        <pc:chgData name="Claar-els van Delft" userId="b1567861433fc3f2" providerId="LiveId" clId="{32D771A2-1EAA-4FF2-B822-6ED03E08F677}" dt="2023-03-31T09:06:20.220" v="79" actId="20577"/>
        <pc:sldMkLst>
          <pc:docMk/>
          <pc:sldMk cId="2201398744" sldId="263"/>
        </pc:sldMkLst>
        <pc:spChg chg="mod">
          <ac:chgData name="Claar-els van Delft" userId="b1567861433fc3f2" providerId="LiveId" clId="{32D771A2-1EAA-4FF2-B822-6ED03E08F677}" dt="2023-03-31T09:06:20.220" v="79" actId="20577"/>
          <ac:spMkLst>
            <pc:docMk/>
            <pc:sldMk cId="2201398744" sldId="263"/>
            <ac:spMk id="10" creationId="{DD887F15-9206-8444-9151-83927CA3C93B}"/>
          </ac:spMkLst>
        </pc:spChg>
      </pc:sldChg>
    </pc:docChg>
  </pc:docChgLst>
  <pc:docChgLst>
    <pc:chgData name="Claar-els van Delft" userId="b1567861433fc3f2" providerId="LiveId" clId="{E2C45FF0-189D-4F34-B53C-AC7CC84D0694}"/>
    <pc:docChg chg="custSel modSld">
      <pc:chgData name="Claar-els van Delft" userId="b1567861433fc3f2" providerId="LiveId" clId="{E2C45FF0-189D-4F34-B53C-AC7CC84D0694}" dt="2024-01-17T17:24:29.109" v="59" actId="207"/>
      <pc:docMkLst>
        <pc:docMk/>
      </pc:docMkLst>
      <pc:sldChg chg="modSp mod">
        <pc:chgData name="Claar-els van Delft" userId="b1567861433fc3f2" providerId="LiveId" clId="{E2C45FF0-189D-4F34-B53C-AC7CC84D0694}" dt="2024-01-17T17:24:29.109" v="59" actId="207"/>
        <pc:sldMkLst>
          <pc:docMk/>
          <pc:sldMk cId="2201398744" sldId="263"/>
        </pc:sldMkLst>
        <pc:spChg chg="mod">
          <ac:chgData name="Claar-els van Delft" userId="b1567861433fc3f2" providerId="LiveId" clId="{E2C45FF0-189D-4F34-B53C-AC7CC84D0694}" dt="2024-01-17T17:24:29.109" v="59" actId="207"/>
          <ac:spMkLst>
            <pc:docMk/>
            <pc:sldMk cId="2201398744" sldId="263"/>
            <ac:spMk id="2" creationId="{C38FF79F-1329-3C40-85A8-676E32B725A9}"/>
          </ac:spMkLst>
        </pc:spChg>
        <pc:spChg chg="mod">
          <ac:chgData name="Claar-els van Delft" userId="b1567861433fc3f2" providerId="LiveId" clId="{E2C45FF0-189D-4F34-B53C-AC7CC84D0694}" dt="2024-01-17T17:16:36.826" v="58" actId="6549"/>
          <ac:spMkLst>
            <pc:docMk/>
            <pc:sldMk cId="2201398744" sldId="263"/>
            <ac:spMk id="3" creationId="{038694FF-8DCD-2000-BB96-BFDAA029D7C5}"/>
          </ac:spMkLst>
        </pc:spChg>
        <pc:spChg chg="mod">
          <ac:chgData name="Claar-els van Delft" userId="b1567861433fc3f2" providerId="LiveId" clId="{E2C45FF0-189D-4F34-B53C-AC7CC84D0694}" dt="2024-01-17T17:15:40.284" v="56" actId="27636"/>
          <ac:spMkLst>
            <pc:docMk/>
            <pc:sldMk cId="2201398744" sldId="263"/>
            <ac:spMk id="10" creationId="{DD887F15-9206-8444-9151-83927CA3C93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2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430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2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4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24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13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88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56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44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25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51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87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8FF79F-1329-3C40-85A8-676E32B72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283" y="269875"/>
            <a:ext cx="10515600" cy="1325563"/>
          </a:xfrm>
        </p:spPr>
        <p:txBody>
          <a:bodyPr>
            <a:normAutofit/>
          </a:bodyPr>
          <a:lstStyle/>
          <a:p>
            <a:r>
              <a:rPr lang="nl-NL" sz="2000" dirty="0">
                <a:solidFill>
                  <a:schemeClr val="accent1">
                    <a:lumMod val="75000"/>
                  </a:schemeClr>
                </a:solidFill>
                <a:cs typeface="Calibri Light"/>
              </a:rPr>
              <a:t>name </a:t>
            </a:r>
            <a:r>
              <a:rPr lang="nl-NL" sz="2000" dirty="0">
                <a:solidFill>
                  <a:srgbClr val="2F5597"/>
                </a:solidFill>
                <a:cs typeface="Calibri Light"/>
              </a:rPr>
              <a:t>company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8694FF-8DCD-2000-BB96-BFDAA029D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3698" y="1603374"/>
            <a:ext cx="5075768" cy="47111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200" b="1" dirty="0">
                <a:latin typeface="+mj-lt"/>
                <a:ea typeface="+mn-lt"/>
                <a:cs typeface="+mn-lt"/>
              </a:rPr>
              <a:t>Company description </a:t>
            </a:r>
          </a:p>
          <a:p>
            <a:pPr marL="0" indent="0">
              <a:buNone/>
            </a:pPr>
            <a:r>
              <a:rPr lang="en-US" sz="1200" dirty="0">
                <a:latin typeface="+mj-lt"/>
                <a:ea typeface="+mn-lt"/>
                <a:cs typeface="+mn-lt"/>
              </a:rPr>
              <a:t>summarize your company in </a:t>
            </a:r>
            <a:r>
              <a:rPr lang="en-US" sz="1200" b="1" i="1" dirty="0">
                <a:latin typeface="+mj-lt"/>
                <a:ea typeface="+mn-lt"/>
                <a:cs typeface="+mn-lt"/>
              </a:rPr>
              <a:t>max 250 words</a:t>
            </a:r>
            <a:r>
              <a:rPr lang="en-US" sz="1200" dirty="0">
                <a:latin typeface="+mj-lt"/>
                <a:ea typeface="+mn-lt"/>
                <a:cs typeface="+mn-lt"/>
              </a:rPr>
              <a:t>, include problem &amp; opportunity, solution (incl IP) and your next steps with the funding you are looking for</a:t>
            </a:r>
            <a:endParaRPr lang="en-US" sz="1200" dirty="0">
              <a:latin typeface="+mj-lt"/>
              <a:cs typeface="Calibri" panose="020F0502020204030204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400" dirty="0">
              <a:cs typeface="Calibri" panose="020F0502020204030204"/>
            </a:endParaRPr>
          </a:p>
          <a:p>
            <a:endParaRPr lang="nl-NL" dirty="0">
              <a:cs typeface="Calibri"/>
            </a:endParaRPr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DD887F15-9206-8444-9151-83927CA3C93B}"/>
              </a:ext>
            </a:extLst>
          </p:cNvPr>
          <p:cNvSpPr txBox="1">
            <a:spLocks/>
          </p:cNvSpPr>
          <p:nvPr/>
        </p:nvSpPr>
        <p:spPr>
          <a:xfrm>
            <a:off x="584201" y="1422042"/>
            <a:ext cx="4864102" cy="20069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1255713" algn="l"/>
              </a:tabLst>
            </a:pPr>
            <a:r>
              <a:rPr lang="en-US" sz="1200" b="1" dirty="0">
                <a:latin typeface="+mj-lt"/>
                <a:ea typeface="+mn-lt"/>
                <a:cs typeface="+mn-lt"/>
              </a:rPr>
              <a:t>Spin-off from 	</a:t>
            </a:r>
            <a:r>
              <a:rPr lang="en-US" sz="1200" dirty="0">
                <a:latin typeface="+mj-lt"/>
                <a:ea typeface="+mn-lt"/>
                <a:cs typeface="+mn-lt"/>
              </a:rPr>
              <a:t>name Public Research </a:t>
            </a:r>
            <a:r>
              <a:rPr lang="en-US" sz="1200" dirty="0" err="1">
                <a:latin typeface="+mj-lt"/>
                <a:ea typeface="+mn-lt"/>
                <a:cs typeface="+mn-lt"/>
              </a:rPr>
              <a:t>Organisation</a:t>
            </a:r>
            <a:endParaRPr lang="en-US" sz="1200" dirty="0">
              <a:latin typeface="+mj-lt"/>
              <a:ea typeface="+mn-lt"/>
              <a:cs typeface="+mn-lt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1255713" algn="l"/>
              </a:tabLst>
            </a:pPr>
            <a:r>
              <a:rPr lang="en-US" sz="1200" b="1" dirty="0">
                <a:latin typeface="+mj-lt"/>
                <a:ea typeface="+mn-lt"/>
                <a:cs typeface="+mn-lt"/>
              </a:rPr>
              <a:t>Sector</a:t>
            </a:r>
            <a:r>
              <a:rPr lang="en-US" sz="1200" dirty="0">
                <a:latin typeface="+mj-lt"/>
                <a:ea typeface="+mn-lt"/>
                <a:cs typeface="+mn-lt"/>
              </a:rPr>
              <a:t> 	Therapeutics, </a:t>
            </a:r>
            <a:r>
              <a:rPr lang="en-US" sz="1200" dirty="0" err="1">
                <a:latin typeface="+mj-lt"/>
                <a:ea typeface="+mn-lt"/>
                <a:cs typeface="+mn-lt"/>
              </a:rPr>
              <a:t>Medtech</a:t>
            </a:r>
            <a:r>
              <a:rPr lang="en-US" sz="1200" dirty="0">
                <a:latin typeface="+mj-lt"/>
                <a:ea typeface="+mn-lt"/>
                <a:cs typeface="+mn-lt"/>
              </a:rPr>
              <a:t>, Diagnostics, eHealth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1255713" algn="l"/>
              </a:tabLst>
            </a:pPr>
            <a:r>
              <a:rPr lang="en-US" sz="1200" b="1" dirty="0">
                <a:latin typeface="+mj-lt"/>
                <a:ea typeface="+mn-lt"/>
                <a:cs typeface="+mn-lt"/>
              </a:rPr>
              <a:t>Founded in 	</a:t>
            </a:r>
            <a:r>
              <a:rPr lang="en-US" sz="1200" dirty="0">
                <a:latin typeface="+mj-lt"/>
                <a:ea typeface="+mn-lt"/>
                <a:cs typeface="+mn-lt"/>
              </a:rPr>
              <a:t>month &amp; year</a:t>
            </a:r>
            <a:endParaRPr lang="en-US" sz="1200" b="1" dirty="0">
              <a:latin typeface="+mj-lt"/>
              <a:ea typeface="+mn-lt"/>
              <a:cs typeface="+mn-lt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1255713" algn="l"/>
              </a:tabLst>
            </a:pPr>
            <a:r>
              <a:rPr lang="en-US" sz="1200" b="1" dirty="0">
                <a:latin typeface="+mj-lt"/>
                <a:ea typeface="+mn-lt"/>
                <a:cs typeface="+mn-lt"/>
              </a:rPr>
              <a:t>Funding to date  	</a:t>
            </a:r>
            <a:r>
              <a:rPr lang="en-US" sz="1200" dirty="0">
                <a:latin typeface="+mj-lt"/>
                <a:ea typeface="+mn-lt"/>
                <a:cs typeface="+mn-lt"/>
              </a:rPr>
              <a:t>over €000.000 in non-dilutive funding and / or		€000.000 dilutive funding</a:t>
            </a:r>
            <a:endParaRPr lang="en-US" sz="1200" dirty="0">
              <a:latin typeface="+mj-lt"/>
              <a:cs typeface="Calibri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1255713" algn="l"/>
              </a:tabLst>
            </a:pPr>
            <a:r>
              <a:rPr lang="en-US" sz="1200" b="1" dirty="0">
                <a:latin typeface="+mj-lt"/>
                <a:cs typeface="Calibri"/>
              </a:rPr>
              <a:t>Raising</a:t>
            </a:r>
            <a:r>
              <a:rPr lang="en-US" sz="1200" dirty="0">
                <a:latin typeface="+mj-lt"/>
                <a:cs typeface="Calibri"/>
              </a:rPr>
              <a:t> 	€ 0 K/M </a:t>
            </a:r>
            <a:r>
              <a:rPr lang="en-US" sz="1200" i="1" dirty="0">
                <a:latin typeface="+mj-lt"/>
                <a:cs typeface="Calibri"/>
              </a:rPr>
              <a:t>pre-seed / seed / pre-series A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1255713" algn="l"/>
              </a:tabLst>
            </a:pPr>
            <a:r>
              <a:rPr lang="en-US" sz="1200" b="1" dirty="0">
                <a:latin typeface="+mj-lt"/>
                <a:cs typeface="Calibri"/>
              </a:rPr>
              <a:t>Founder 	</a:t>
            </a:r>
            <a:r>
              <a:rPr lang="en-US" sz="1200" dirty="0">
                <a:latin typeface="+mj-lt"/>
                <a:cs typeface="Calibri"/>
              </a:rPr>
              <a:t>name founder; role founder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1255713" algn="l"/>
              </a:tabLst>
            </a:pPr>
            <a:r>
              <a:rPr lang="en-US" sz="1200" dirty="0">
                <a:latin typeface="+mj-lt"/>
                <a:cs typeface="Calibri"/>
              </a:rPr>
              <a:t>	e-mail address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1255713" algn="l"/>
              </a:tabLst>
            </a:pPr>
            <a:r>
              <a:rPr lang="en-US" sz="1200" b="1" dirty="0">
                <a:latin typeface="+mj-lt"/>
                <a:cs typeface="Calibri"/>
              </a:rPr>
              <a:t>Pitch session</a:t>
            </a:r>
            <a:r>
              <a:rPr lang="en-US" sz="1200" dirty="0">
                <a:latin typeface="+mj-lt"/>
                <a:cs typeface="Calibri"/>
              </a:rPr>
              <a:t> 	</a:t>
            </a:r>
            <a:r>
              <a:rPr lang="en-US" sz="1200" dirty="0">
                <a:solidFill>
                  <a:srgbClr val="9C8736"/>
                </a:solidFill>
                <a:latin typeface="+mj-lt"/>
                <a:cs typeface="Calibri"/>
              </a:rPr>
              <a:t>to be filled in by the HIHR team</a:t>
            </a:r>
          </a:p>
          <a:p>
            <a:pPr marL="0" indent="0">
              <a:buNone/>
            </a:pPr>
            <a:endParaRPr lang="en-US" sz="1400" dirty="0">
              <a:cs typeface="Calibri"/>
            </a:endParaRPr>
          </a:p>
          <a:p>
            <a:endParaRPr lang="nl-NL" dirty="0">
              <a:cs typeface="Calibri"/>
            </a:endParaRP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D9917929-9877-D6B0-0968-02D485C45221}"/>
              </a:ext>
            </a:extLst>
          </p:cNvPr>
          <p:cNvSpPr/>
          <p:nvPr/>
        </p:nvSpPr>
        <p:spPr>
          <a:xfrm>
            <a:off x="1396999" y="4624917"/>
            <a:ext cx="3566583" cy="1555750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dirty="0">
                <a:latin typeface="+mj-lt"/>
                <a:cs typeface="Calibri"/>
              </a:rPr>
              <a:t>&lt;Image(s)&gt; </a:t>
            </a:r>
            <a:endParaRPr lang="nl-NL" sz="1400" dirty="0">
              <a:latin typeface="+mj-lt"/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26871254-7B0A-7D29-D14B-02752EF8C301}"/>
              </a:ext>
            </a:extLst>
          </p:cNvPr>
          <p:cNvSpPr/>
          <p:nvPr/>
        </p:nvSpPr>
        <p:spPr>
          <a:xfrm>
            <a:off x="9556012" y="735426"/>
            <a:ext cx="2263454" cy="860012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l-NL" sz="1400" dirty="0">
                <a:latin typeface="+mj-lt"/>
                <a:cs typeface="Calibri"/>
              </a:rPr>
              <a:t>&lt;</a:t>
            </a:r>
            <a:r>
              <a:rPr lang="nl-NL" sz="1400" dirty="0" err="1">
                <a:latin typeface="+mj-lt"/>
                <a:cs typeface="Calibri"/>
              </a:rPr>
              <a:t>Your</a:t>
            </a:r>
            <a:r>
              <a:rPr lang="nl-NL" sz="1400" dirty="0">
                <a:latin typeface="+mj-lt"/>
                <a:cs typeface="Calibri"/>
              </a:rPr>
              <a:t> logo&gt;</a:t>
            </a:r>
            <a:endParaRPr lang="nl-NL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01398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700C8D1222B542A5B7F191E253799B" ma:contentTypeVersion="7" ma:contentTypeDescription="Een nieuw document maken." ma:contentTypeScope="" ma:versionID="7d9c09086d811f9ca87699f0f2728517">
  <xsd:schema xmlns:xsd="http://www.w3.org/2001/XMLSchema" xmlns:xs="http://www.w3.org/2001/XMLSchema" xmlns:p="http://schemas.microsoft.com/office/2006/metadata/properties" xmlns:ns2="7305ebb3-6f3c-4485-b694-ca5e61d79263" targetNamespace="http://schemas.microsoft.com/office/2006/metadata/properties" ma:root="true" ma:fieldsID="9d458052ec645e0952426dbd4d6d9089" ns2:_="">
    <xsd:import namespace="7305ebb3-6f3c-4485-b694-ca5e61d792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05ebb3-6f3c-4485-b694-ca5e61d792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Afbeeldingtags" ma:readOnly="false" ma:fieldId="{5cf76f15-5ced-4ddc-b409-7134ff3c332f}" ma:taxonomyMulti="true" ma:sspId="efec4b4e-5c44-4c57-9aee-95ee67cd117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305ebb3-6f3c-4485-b694-ca5e61d79263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21F543-4DF0-4A38-B3BA-6FCA0A1684D7}">
  <ds:schemaRefs>
    <ds:schemaRef ds:uri="7305ebb3-6f3c-4485-b694-ca5e61d7926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C632683-D1F5-44EC-8277-DCF1359F4564}">
  <ds:schemaRefs>
    <ds:schemaRef ds:uri="7305ebb3-6f3c-4485-b694-ca5e61d79263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3F569CE-1076-4EAD-8002-6830D54A6F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1071</TotalTime>
  <Words>117</Words>
  <Application>Microsoft Office PowerPoint</Application>
  <PresentationFormat>Breedbeeld</PresentationFormat>
  <Paragraphs>13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name company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/>
  <cp:lastModifiedBy>Claar-els van Delft</cp:lastModifiedBy>
  <cp:revision>5</cp:revision>
  <dcterms:created xsi:type="dcterms:W3CDTF">2022-12-30T14:43:20Z</dcterms:created>
  <dcterms:modified xsi:type="dcterms:W3CDTF">2024-01-17T17:24:39Z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0x010100A5700C8D1222B542A5B7F191E253799B</vt:lpwstr>
  </property>
  <property fmtid="{D5CDD505-2E9C-101B-9397-08002B2CF9AE}" pid="3" name="xd_ProgID">
    <vt:lpwstr/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  <property fmtid="{D5CDD505-2E9C-101B-9397-08002B2CF9AE}" pid="10" name="xd_Signature">
    <vt:bool>false</vt:bool>
  </property>
  <property fmtid="{D5CDD505-2E9C-101B-9397-08002B2CF9AE}" pid="11" name="MediaServiceImageTags">
    <vt:lpwstr/>
  </property>
</Properties>
</file>