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4"/>
  </p:sldMasterIdLst>
  <p:sldIdLst>
    <p:sldId id="265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10FCF9-0BD9-443B-8628-D0FA63179FD1}" v="1" dt="2024-01-17T17:25:26.9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26" y="10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a van Heck" userId="S::carla@hihr.eu::e19a9f3a-c097-4583-a39d-2e797cbaec0c" providerId="AD" clId="Web-{3EFD1F19-EA60-422E-9E43-21D6E1552C94}"/>
    <pc:docChg chg="addSld modSld addMainMaster delMainMaster">
      <pc:chgData name="Carla van Heck" userId="S::carla@hihr.eu::e19a9f3a-c097-4583-a39d-2e797cbaec0c" providerId="AD" clId="Web-{3EFD1F19-EA60-422E-9E43-21D6E1552C94}" dt="2022-12-30T15:00:52.902" v="31"/>
      <pc:docMkLst>
        <pc:docMk/>
      </pc:docMkLst>
      <pc:sldChg chg="addSp modSp mod setBg modClrScheme chgLayout">
        <pc:chgData name="Carla van Heck" userId="S::carla@hihr.eu::e19a9f3a-c097-4583-a39d-2e797cbaec0c" providerId="AD" clId="Web-{3EFD1F19-EA60-422E-9E43-21D6E1552C94}" dt="2022-12-30T14:58:57" v="29" actId="20577"/>
        <pc:sldMkLst>
          <pc:docMk/>
          <pc:sldMk cId="3351439039" sldId="256"/>
        </pc:sldMkLst>
        <pc:spChg chg="mod">
          <ac:chgData name="Carla van Heck" userId="S::carla@hihr.eu::e19a9f3a-c097-4583-a39d-2e797cbaec0c" providerId="AD" clId="Web-{3EFD1F19-EA60-422E-9E43-21D6E1552C94}" dt="2022-12-30T14:58:48.062" v="28" actId="20577"/>
          <ac:spMkLst>
            <pc:docMk/>
            <pc:sldMk cId="3351439039" sldId="256"/>
            <ac:spMk id="2" creationId="{00000000-0000-0000-0000-000000000000}"/>
          </ac:spMkLst>
        </pc:spChg>
        <pc:spChg chg="mod">
          <ac:chgData name="Carla van Heck" userId="S::carla@hihr.eu::e19a9f3a-c097-4583-a39d-2e797cbaec0c" providerId="AD" clId="Web-{3EFD1F19-EA60-422E-9E43-21D6E1552C94}" dt="2022-12-30T14:58:57" v="29" actId="20577"/>
          <ac:spMkLst>
            <pc:docMk/>
            <pc:sldMk cId="3351439039" sldId="256"/>
            <ac:spMk id="3" creationId="{00000000-0000-0000-0000-000000000000}"/>
          </ac:spMkLst>
        </pc:spChg>
        <pc:spChg chg="add">
          <ac:chgData name="Carla van Heck" userId="S::carla@hihr.eu::e19a9f3a-c097-4583-a39d-2e797cbaec0c" providerId="AD" clId="Web-{3EFD1F19-EA60-422E-9E43-21D6E1552C94}" dt="2022-12-30T14:58:29.061" v="27"/>
          <ac:spMkLst>
            <pc:docMk/>
            <pc:sldMk cId="3351439039" sldId="256"/>
            <ac:spMk id="9" creationId="{60E52DF2-6802-459B-AC2A-AF976DEB1DAB}"/>
          </ac:spMkLst>
        </pc:spChg>
        <pc:picChg chg="add">
          <ac:chgData name="Carla van Heck" userId="S::carla@hihr.eu::e19a9f3a-c097-4583-a39d-2e797cbaec0c" providerId="AD" clId="Web-{3EFD1F19-EA60-422E-9E43-21D6E1552C94}" dt="2022-12-30T14:58:29.061" v="27"/>
          <ac:picMkLst>
            <pc:docMk/>
            <pc:sldMk cId="3351439039" sldId="256"/>
            <ac:picMk id="4" creationId="{3EC8E06D-3881-5CDE-98AC-BE3C0D19394C}"/>
          </ac:picMkLst>
        </pc:picChg>
        <pc:cxnChg chg="add">
          <ac:chgData name="Carla van Heck" userId="S::carla@hihr.eu::e19a9f3a-c097-4583-a39d-2e797cbaec0c" providerId="AD" clId="Web-{3EFD1F19-EA60-422E-9E43-21D6E1552C94}" dt="2022-12-30T14:58:29.061" v="27"/>
          <ac:cxnSpMkLst>
            <pc:docMk/>
            <pc:sldMk cId="3351439039" sldId="256"/>
            <ac:cxnSpMk id="11" creationId="{EE2E603F-4A95-4FE8-BB06-211DFD75DBEF}"/>
          </ac:cxnSpMkLst>
        </pc:cxnChg>
      </pc:sldChg>
      <pc:sldChg chg="addSp modSp new mod setBg">
        <pc:chgData name="Carla van Heck" userId="S::carla@hihr.eu::e19a9f3a-c097-4583-a39d-2e797cbaec0c" providerId="AD" clId="Web-{3EFD1F19-EA60-422E-9E43-21D6E1552C94}" dt="2022-12-30T15:00:52.902" v="31"/>
        <pc:sldMkLst>
          <pc:docMk/>
          <pc:sldMk cId="3045566113" sldId="257"/>
        </pc:sldMkLst>
        <pc:spChg chg="mod">
          <ac:chgData name="Carla van Heck" userId="S::carla@hihr.eu::e19a9f3a-c097-4583-a39d-2e797cbaec0c" providerId="AD" clId="Web-{3EFD1F19-EA60-422E-9E43-21D6E1552C94}" dt="2022-12-30T15:00:52.902" v="31"/>
          <ac:spMkLst>
            <pc:docMk/>
            <pc:sldMk cId="3045566113" sldId="257"/>
            <ac:spMk id="2" creationId="{2FBDE2F9-54C2-E5FB-F54C-D1793E5996D9}"/>
          </ac:spMkLst>
        </pc:spChg>
        <pc:spChg chg="mod">
          <ac:chgData name="Carla van Heck" userId="S::carla@hihr.eu::e19a9f3a-c097-4583-a39d-2e797cbaec0c" providerId="AD" clId="Web-{3EFD1F19-EA60-422E-9E43-21D6E1552C94}" dt="2022-12-30T15:00:52.902" v="31"/>
          <ac:spMkLst>
            <pc:docMk/>
            <pc:sldMk cId="3045566113" sldId="257"/>
            <ac:spMk id="3" creationId="{6D6711C6-ACA0-FC8D-8B71-90C6505EE9E8}"/>
          </ac:spMkLst>
        </pc:spChg>
        <pc:spChg chg="add">
          <ac:chgData name="Carla van Heck" userId="S::carla@hihr.eu::e19a9f3a-c097-4583-a39d-2e797cbaec0c" providerId="AD" clId="Web-{3EFD1F19-EA60-422E-9E43-21D6E1552C94}" dt="2022-12-30T15:00:52.902" v="31"/>
          <ac:spMkLst>
            <pc:docMk/>
            <pc:sldMk cId="3045566113" sldId="257"/>
            <ac:spMk id="8" creationId="{5F710FDB-0919-493E-8539-8240C23F1EB2}"/>
          </ac:spMkLst>
        </pc:spChg>
        <pc:cxnChg chg="add">
          <ac:chgData name="Carla van Heck" userId="S::carla@hihr.eu::e19a9f3a-c097-4583-a39d-2e797cbaec0c" providerId="AD" clId="Web-{3EFD1F19-EA60-422E-9E43-21D6E1552C94}" dt="2022-12-30T15:00:52.902" v="31"/>
          <ac:cxnSpMkLst>
            <pc:docMk/>
            <pc:sldMk cId="3045566113" sldId="257"/>
            <ac:cxnSpMk id="10" creationId="{033715A5-8048-453E-A44A-0F17BBB481A4}"/>
          </ac:cxnSpMkLst>
        </pc:cxnChg>
      </pc:sldChg>
      <pc:sldMasterChg chg="del delSldLayout">
        <pc:chgData name="Carla van Heck" userId="S::carla@hihr.eu::e19a9f3a-c097-4583-a39d-2e797cbaec0c" providerId="AD" clId="Web-{3EFD1F19-EA60-422E-9E43-21D6E1552C94}" dt="2022-12-30T14:58:29.061" v="27"/>
        <pc:sldMasterMkLst>
          <pc:docMk/>
          <pc:sldMasterMk cId="1710546820" sldId="2147483648"/>
        </pc:sldMasterMkLst>
        <pc:sldLayoutChg chg="del">
          <pc:chgData name="Carla van Heck" userId="S::carla@hihr.eu::e19a9f3a-c097-4583-a39d-2e797cbaec0c" providerId="AD" clId="Web-{3EFD1F19-EA60-422E-9E43-21D6E1552C94}" dt="2022-12-30T14:58:29.061" v="27"/>
          <pc:sldLayoutMkLst>
            <pc:docMk/>
            <pc:sldMasterMk cId="1710546820" sldId="2147483648"/>
            <pc:sldLayoutMk cId="4249299040" sldId="2147483649"/>
          </pc:sldLayoutMkLst>
        </pc:sldLayoutChg>
        <pc:sldLayoutChg chg="del">
          <pc:chgData name="Carla van Heck" userId="S::carla@hihr.eu::e19a9f3a-c097-4583-a39d-2e797cbaec0c" providerId="AD" clId="Web-{3EFD1F19-EA60-422E-9E43-21D6E1552C94}" dt="2022-12-30T14:58:29.061" v="27"/>
          <pc:sldLayoutMkLst>
            <pc:docMk/>
            <pc:sldMasterMk cId="1710546820" sldId="2147483648"/>
            <pc:sldLayoutMk cId="3885912252" sldId="2147483650"/>
          </pc:sldLayoutMkLst>
        </pc:sldLayoutChg>
        <pc:sldLayoutChg chg="del">
          <pc:chgData name="Carla van Heck" userId="S::carla@hihr.eu::e19a9f3a-c097-4583-a39d-2e797cbaec0c" providerId="AD" clId="Web-{3EFD1F19-EA60-422E-9E43-21D6E1552C94}" dt="2022-12-30T14:58:29.061" v="27"/>
          <pc:sldLayoutMkLst>
            <pc:docMk/>
            <pc:sldMasterMk cId="1710546820" sldId="2147483648"/>
            <pc:sldLayoutMk cId="1843495715" sldId="2147483651"/>
          </pc:sldLayoutMkLst>
        </pc:sldLayoutChg>
        <pc:sldLayoutChg chg="del">
          <pc:chgData name="Carla van Heck" userId="S::carla@hihr.eu::e19a9f3a-c097-4583-a39d-2e797cbaec0c" providerId="AD" clId="Web-{3EFD1F19-EA60-422E-9E43-21D6E1552C94}" dt="2022-12-30T14:58:29.061" v="27"/>
          <pc:sldLayoutMkLst>
            <pc:docMk/>
            <pc:sldMasterMk cId="1710546820" sldId="2147483648"/>
            <pc:sldLayoutMk cId="957811407" sldId="2147483652"/>
          </pc:sldLayoutMkLst>
        </pc:sldLayoutChg>
        <pc:sldLayoutChg chg="del">
          <pc:chgData name="Carla van Heck" userId="S::carla@hihr.eu::e19a9f3a-c097-4583-a39d-2e797cbaec0c" providerId="AD" clId="Web-{3EFD1F19-EA60-422E-9E43-21D6E1552C94}" dt="2022-12-30T14:58:29.061" v="27"/>
          <pc:sldLayoutMkLst>
            <pc:docMk/>
            <pc:sldMasterMk cId="1710546820" sldId="2147483648"/>
            <pc:sldLayoutMk cId="4148315968" sldId="2147483653"/>
          </pc:sldLayoutMkLst>
        </pc:sldLayoutChg>
        <pc:sldLayoutChg chg="del">
          <pc:chgData name="Carla van Heck" userId="S::carla@hihr.eu::e19a9f3a-c097-4583-a39d-2e797cbaec0c" providerId="AD" clId="Web-{3EFD1F19-EA60-422E-9E43-21D6E1552C94}" dt="2022-12-30T14:58:29.061" v="27"/>
          <pc:sldLayoutMkLst>
            <pc:docMk/>
            <pc:sldMasterMk cId="1710546820" sldId="2147483648"/>
            <pc:sldLayoutMk cId="1937782621" sldId="2147483654"/>
          </pc:sldLayoutMkLst>
        </pc:sldLayoutChg>
        <pc:sldLayoutChg chg="del">
          <pc:chgData name="Carla van Heck" userId="S::carla@hihr.eu::e19a9f3a-c097-4583-a39d-2e797cbaec0c" providerId="AD" clId="Web-{3EFD1F19-EA60-422E-9E43-21D6E1552C94}" dt="2022-12-30T14:58:29.061" v="27"/>
          <pc:sldLayoutMkLst>
            <pc:docMk/>
            <pc:sldMasterMk cId="1710546820" sldId="2147483648"/>
            <pc:sldLayoutMk cId="3349604172" sldId="2147483655"/>
          </pc:sldLayoutMkLst>
        </pc:sldLayoutChg>
        <pc:sldLayoutChg chg="del">
          <pc:chgData name="Carla van Heck" userId="S::carla@hihr.eu::e19a9f3a-c097-4583-a39d-2e797cbaec0c" providerId="AD" clId="Web-{3EFD1F19-EA60-422E-9E43-21D6E1552C94}" dt="2022-12-30T14:58:29.061" v="27"/>
          <pc:sldLayoutMkLst>
            <pc:docMk/>
            <pc:sldMasterMk cId="1710546820" sldId="2147483648"/>
            <pc:sldLayoutMk cId="2568389287" sldId="2147483656"/>
          </pc:sldLayoutMkLst>
        </pc:sldLayoutChg>
        <pc:sldLayoutChg chg="del">
          <pc:chgData name="Carla van Heck" userId="S::carla@hihr.eu::e19a9f3a-c097-4583-a39d-2e797cbaec0c" providerId="AD" clId="Web-{3EFD1F19-EA60-422E-9E43-21D6E1552C94}" dt="2022-12-30T14:58:29.061" v="27"/>
          <pc:sldLayoutMkLst>
            <pc:docMk/>
            <pc:sldMasterMk cId="1710546820" sldId="2147483648"/>
            <pc:sldLayoutMk cId="84292403" sldId="2147483657"/>
          </pc:sldLayoutMkLst>
        </pc:sldLayoutChg>
        <pc:sldLayoutChg chg="del">
          <pc:chgData name="Carla van Heck" userId="S::carla@hihr.eu::e19a9f3a-c097-4583-a39d-2e797cbaec0c" providerId="AD" clId="Web-{3EFD1F19-EA60-422E-9E43-21D6E1552C94}" dt="2022-12-30T14:58:29.061" v="27"/>
          <pc:sldLayoutMkLst>
            <pc:docMk/>
            <pc:sldMasterMk cId="1710546820" sldId="2147483648"/>
            <pc:sldLayoutMk cId="515967256" sldId="2147483658"/>
          </pc:sldLayoutMkLst>
        </pc:sldLayoutChg>
        <pc:sldLayoutChg chg="del">
          <pc:chgData name="Carla van Heck" userId="S::carla@hihr.eu::e19a9f3a-c097-4583-a39d-2e797cbaec0c" providerId="AD" clId="Web-{3EFD1F19-EA60-422E-9E43-21D6E1552C94}" dt="2022-12-30T14:58:29.061" v="27"/>
          <pc:sldLayoutMkLst>
            <pc:docMk/>
            <pc:sldMasterMk cId="1710546820" sldId="2147483648"/>
            <pc:sldLayoutMk cId="3231119585" sldId="2147483659"/>
          </pc:sldLayoutMkLst>
        </pc:sldLayoutChg>
      </pc:sldMasterChg>
      <pc:sldMasterChg chg="add addSldLayout">
        <pc:chgData name="Carla van Heck" userId="S::carla@hihr.eu::e19a9f3a-c097-4583-a39d-2e797cbaec0c" providerId="AD" clId="Web-{3EFD1F19-EA60-422E-9E43-21D6E1552C94}" dt="2022-12-30T14:58:29.061" v="27"/>
        <pc:sldMasterMkLst>
          <pc:docMk/>
          <pc:sldMasterMk cId="890033036" sldId="2147483686"/>
        </pc:sldMasterMkLst>
        <pc:sldLayoutChg chg="add">
          <pc:chgData name="Carla van Heck" userId="S::carla@hihr.eu::e19a9f3a-c097-4583-a39d-2e797cbaec0c" providerId="AD" clId="Web-{3EFD1F19-EA60-422E-9E43-21D6E1552C94}" dt="2022-12-30T14:58:29.061" v="27"/>
          <pc:sldLayoutMkLst>
            <pc:docMk/>
            <pc:sldMasterMk cId="890033036" sldId="2147483686"/>
            <pc:sldLayoutMk cId="3802413585" sldId="2147483675"/>
          </pc:sldLayoutMkLst>
        </pc:sldLayoutChg>
        <pc:sldLayoutChg chg="add">
          <pc:chgData name="Carla van Heck" userId="S::carla@hihr.eu::e19a9f3a-c097-4583-a39d-2e797cbaec0c" providerId="AD" clId="Web-{3EFD1F19-EA60-422E-9E43-21D6E1552C94}" dt="2022-12-30T14:58:29.061" v="27"/>
          <pc:sldLayoutMkLst>
            <pc:docMk/>
            <pc:sldMasterMk cId="890033036" sldId="2147483686"/>
            <pc:sldLayoutMk cId="4103985432" sldId="2147483676"/>
          </pc:sldLayoutMkLst>
        </pc:sldLayoutChg>
        <pc:sldLayoutChg chg="add">
          <pc:chgData name="Carla van Heck" userId="S::carla@hihr.eu::e19a9f3a-c097-4583-a39d-2e797cbaec0c" providerId="AD" clId="Web-{3EFD1F19-EA60-422E-9E43-21D6E1552C94}" dt="2022-12-30T14:58:29.061" v="27"/>
          <pc:sldLayoutMkLst>
            <pc:docMk/>
            <pc:sldMasterMk cId="890033036" sldId="2147483686"/>
            <pc:sldLayoutMk cId="3770273264" sldId="2147483677"/>
          </pc:sldLayoutMkLst>
        </pc:sldLayoutChg>
        <pc:sldLayoutChg chg="add">
          <pc:chgData name="Carla van Heck" userId="S::carla@hihr.eu::e19a9f3a-c097-4583-a39d-2e797cbaec0c" providerId="AD" clId="Web-{3EFD1F19-EA60-422E-9E43-21D6E1552C94}" dt="2022-12-30T14:58:29.061" v="27"/>
          <pc:sldLayoutMkLst>
            <pc:docMk/>
            <pc:sldMasterMk cId="890033036" sldId="2147483686"/>
            <pc:sldLayoutMk cId="746284840" sldId="2147483678"/>
          </pc:sldLayoutMkLst>
        </pc:sldLayoutChg>
        <pc:sldLayoutChg chg="add">
          <pc:chgData name="Carla van Heck" userId="S::carla@hihr.eu::e19a9f3a-c097-4583-a39d-2e797cbaec0c" providerId="AD" clId="Web-{3EFD1F19-EA60-422E-9E43-21D6E1552C94}" dt="2022-12-30T14:58:29.061" v="27"/>
          <pc:sldLayoutMkLst>
            <pc:docMk/>
            <pc:sldMasterMk cId="890033036" sldId="2147483686"/>
            <pc:sldLayoutMk cId="2635528677" sldId="2147483679"/>
          </pc:sldLayoutMkLst>
        </pc:sldLayoutChg>
        <pc:sldLayoutChg chg="add">
          <pc:chgData name="Carla van Heck" userId="S::carla@hihr.eu::e19a9f3a-c097-4583-a39d-2e797cbaec0c" providerId="AD" clId="Web-{3EFD1F19-EA60-422E-9E43-21D6E1552C94}" dt="2022-12-30T14:58:29.061" v="27"/>
          <pc:sldLayoutMkLst>
            <pc:docMk/>
            <pc:sldMasterMk cId="890033036" sldId="2147483686"/>
            <pc:sldLayoutMk cId="2332903195" sldId="2147483680"/>
          </pc:sldLayoutMkLst>
        </pc:sldLayoutChg>
        <pc:sldLayoutChg chg="add">
          <pc:chgData name="Carla van Heck" userId="S::carla@hihr.eu::e19a9f3a-c097-4583-a39d-2e797cbaec0c" providerId="AD" clId="Web-{3EFD1F19-EA60-422E-9E43-21D6E1552C94}" dt="2022-12-30T14:58:29.061" v="27"/>
          <pc:sldLayoutMkLst>
            <pc:docMk/>
            <pc:sldMasterMk cId="890033036" sldId="2147483686"/>
            <pc:sldLayoutMk cId="1890332342" sldId="2147483681"/>
          </pc:sldLayoutMkLst>
        </pc:sldLayoutChg>
        <pc:sldLayoutChg chg="add">
          <pc:chgData name="Carla van Heck" userId="S::carla@hihr.eu::e19a9f3a-c097-4583-a39d-2e797cbaec0c" providerId="AD" clId="Web-{3EFD1F19-EA60-422E-9E43-21D6E1552C94}" dt="2022-12-30T14:58:29.061" v="27"/>
          <pc:sldLayoutMkLst>
            <pc:docMk/>
            <pc:sldMasterMk cId="890033036" sldId="2147483686"/>
            <pc:sldLayoutMk cId="3348982184" sldId="2147483682"/>
          </pc:sldLayoutMkLst>
        </pc:sldLayoutChg>
        <pc:sldLayoutChg chg="add">
          <pc:chgData name="Carla van Heck" userId="S::carla@hihr.eu::e19a9f3a-c097-4583-a39d-2e797cbaec0c" providerId="AD" clId="Web-{3EFD1F19-EA60-422E-9E43-21D6E1552C94}" dt="2022-12-30T14:58:29.061" v="27"/>
          <pc:sldLayoutMkLst>
            <pc:docMk/>
            <pc:sldMasterMk cId="890033036" sldId="2147483686"/>
            <pc:sldLayoutMk cId="32207245" sldId="2147483683"/>
          </pc:sldLayoutMkLst>
        </pc:sldLayoutChg>
        <pc:sldLayoutChg chg="add">
          <pc:chgData name="Carla van Heck" userId="S::carla@hihr.eu::e19a9f3a-c097-4583-a39d-2e797cbaec0c" providerId="AD" clId="Web-{3EFD1F19-EA60-422E-9E43-21D6E1552C94}" dt="2022-12-30T14:58:29.061" v="27"/>
          <pc:sldLayoutMkLst>
            <pc:docMk/>
            <pc:sldMasterMk cId="890033036" sldId="2147483686"/>
            <pc:sldLayoutMk cId="876559335" sldId="2147483684"/>
          </pc:sldLayoutMkLst>
        </pc:sldLayoutChg>
        <pc:sldLayoutChg chg="add">
          <pc:chgData name="Carla van Heck" userId="S::carla@hihr.eu::e19a9f3a-c097-4583-a39d-2e797cbaec0c" providerId="AD" clId="Web-{3EFD1F19-EA60-422E-9E43-21D6E1552C94}" dt="2022-12-30T14:58:29.061" v="27"/>
          <pc:sldLayoutMkLst>
            <pc:docMk/>
            <pc:sldMasterMk cId="890033036" sldId="2147483686"/>
            <pc:sldLayoutMk cId="2320482561" sldId="2147483685"/>
          </pc:sldLayoutMkLst>
        </pc:sldLayoutChg>
      </pc:sldMasterChg>
    </pc:docChg>
  </pc:docChgLst>
  <pc:docChgLst>
    <pc:chgData name="Carla van Heck" userId="S::carla@hihr.eu::e19a9f3a-c097-4583-a39d-2e797cbaec0c" providerId="AD" clId="Web-{58AD0D5D-AF3A-4537-ACDD-076712C1087B}"/>
    <pc:docChg chg="addSld delSld modSld sldOrd">
      <pc:chgData name="Carla van Heck" userId="S::carla@hihr.eu::e19a9f3a-c097-4583-a39d-2e797cbaec0c" providerId="AD" clId="Web-{58AD0D5D-AF3A-4537-ACDD-076712C1087B}" dt="2022-12-30T15:55:51.334" v="492" actId="20577"/>
      <pc:docMkLst>
        <pc:docMk/>
      </pc:docMkLst>
      <pc:sldChg chg="addSp modSp">
        <pc:chgData name="Carla van Heck" userId="S::carla@hihr.eu::e19a9f3a-c097-4583-a39d-2e797cbaec0c" providerId="AD" clId="Web-{58AD0D5D-AF3A-4537-ACDD-076712C1087B}" dt="2022-12-30T15:55:22.833" v="486" actId="20577"/>
        <pc:sldMkLst>
          <pc:docMk/>
          <pc:sldMk cId="2200676783" sldId="259"/>
        </pc:sldMkLst>
        <pc:spChg chg="mod">
          <ac:chgData name="Carla van Heck" userId="S::carla@hihr.eu::e19a9f3a-c097-4583-a39d-2e797cbaec0c" providerId="AD" clId="Web-{58AD0D5D-AF3A-4537-ACDD-076712C1087B}" dt="2022-12-30T15:34:34.985" v="128" actId="1076"/>
          <ac:spMkLst>
            <pc:docMk/>
            <pc:sldMk cId="2200676783" sldId="259"/>
            <ac:spMk id="2" creationId="{C38FF79F-1329-3C40-85A8-676E32B725A9}"/>
          </ac:spMkLst>
        </pc:spChg>
        <pc:spChg chg="mod">
          <ac:chgData name="Carla van Heck" userId="S::carla@hihr.eu::e19a9f3a-c097-4583-a39d-2e797cbaec0c" providerId="AD" clId="Web-{58AD0D5D-AF3A-4537-ACDD-076712C1087B}" dt="2022-12-30T15:55:22.833" v="486" actId="20577"/>
          <ac:spMkLst>
            <pc:docMk/>
            <pc:sldMk cId="2200676783" sldId="259"/>
            <ac:spMk id="3" creationId="{038694FF-8DCD-2000-BB96-BFDAA029D7C5}"/>
          </ac:spMkLst>
        </pc:spChg>
        <pc:spChg chg="add">
          <ac:chgData name="Carla van Heck" userId="S::carla@hihr.eu::e19a9f3a-c097-4583-a39d-2e797cbaec0c" providerId="AD" clId="Web-{58AD0D5D-AF3A-4537-ACDD-076712C1087B}" dt="2022-12-30T15:33:57.733" v="120"/>
          <ac:spMkLst>
            <pc:docMk/>
            <pc:sldMk cId="2200676783" sldId="259"/>
            <ac:spMk id="6" creationId="{66CF37B5-3E48-1270-71C7-D2A87EAF0E07}"/>
          </ac:spMkLst>
        </pc:spChg>
        <pc:picChg chg="add">
          <ac:chgData name="Carla van Heck" userId="S::carla@hihr.eu::e19a9f3a-c097-4583-a39d-2e797cbaec0c" providerId="AD" clId="Web-{58AD0D5D-AF3A-4537-ACDD-076712C1087B}" dt="2022-12-30T15:33:57.749" v="121"/>
          <ac:picMkLst>
            <pc:docMk/>
            <pc:sldMk cId="2200676783" sldId="259"/>
            <ac:picMk id="9" creationId="{FBAF1CCD-5984-68B2-7A94-7D75268548B0}"/>
          </ac:picMkLst>
        </pc:picChg>
      </pc:sldChg>
      <pc:sldChg chg="modSp">
        <pc:chgData name="Carla van Heck" userId="S::carla@hihr.eu::e19a9f3a-c097-4583-a39d-2e797cbaec0c" providerId="AD" clId="Web-{58AD0D5D-AF3A-4537-ACDD-076712C1087B}" dt="2022-12-30T15:32:05.714" v="10" actId="20577"/>
        <pc:sldMkLst>
          <pc:docMk/>
          <pc:sldMk cId="1924171940" sldId="260"/>
        </pc:sldMkLst>
        <pc:spChg chg="mod">
          <ac:chgData name="Carla van Heck" userId="S::carla@hihr.eu::e19a9f3a-c097-4583-a39d-2e797cbaec0c" providerId="AD" clId="Web-{58AD0D5D-AF3A-4537-ACDD-076712C1087B}" dt="2022-12-30T15:32:05.714" v="10" actId="20577"/>
          <ac:spMkLst>
            <pc:docMk/>
            <pc:sldMk cId="1924171940" sldId="260"/>
            <ac:spMk id="3" creationId="{038694FF-8DCD-2000-BB96-BFDAA029D7C5}"/>
          </ac:spMkLst>
        </pc:spChg>
      </pc:sldChg>
      <pc:sldChg chg="modSp add replId">
        <pc:chgData name="Carla van Heck" userId="S::carla@hihr.eu::e19a9f3a-c097-4583-a39d-2e797cbaec0c" providerId="AD" clId="Web-{58AD0D5D-AF3A-4537-ACDD-076712C1087B}" dt="2022-12-30T15:32:33.840" v="67" actId="20577"/>
        <pc:sldMkLst>
          <pc:docMk/>
          <pc:sldMk cId="3030239258" sldId="261"/>
        </pc:sldMkLst>
        <pc:spChg chg="mod">
          <ac:chgData name="Carla van Heck" userId="S::carla@hihr.eu::e19a9f3a-c097-4583-a39d-2e797cbaec0c" providerId="AD" clId="Web-{58AD0D5D-AF3A-4537-ACDD-076712C1087B}" dt="2022-12-30T15:32:16.605" v="23" actId="20577"/>
          <ac:spMkLst>
            <pc:docMk/>
            <pc:sldMk cId="3030239258" sldId="261"/>
            <ac:spMk id="2" creationId="{C38FF79F-1329-3C40-85A8-676E32B725A9}"/>
          </ac:spMkLst>
        </pc:spChg>
        <pc:spChg chg="mod">
          <ac:chgData name="Carla van Heck" userId="S::carla@hihr.eu::e19a9f3a-c097-4583-a39d-2e797cbaec0c" providerId="AD" clId="Web-{58AD0D5D-AF3A-4537-ACDD-076712C1087B}" dt="2022-12-30T15:32:33.840" v="67" actId="20577"/>
          <ac:spMkLst>
            <pc:docMk/>
            <pc:sldMk cId="3030239258" sldId="261"/>
            <ac:spMk id="3" creationId="{038694FF-8DCD-2000-BB96-BFDAA029D7C5}"/>
          </ac:spMkLst>
        </pc:spChg>
      </pc:sldChg>
      <pc:sldChg chg="addSp delSp modSp add replId">
        <pc:chgData name="Carla van Heck" userId="S::carla@hihr.eu::e19a9f3a-c097-4583-a39d-2e797cbaec0c" providerId="AD" clId="Web-{58AD0D5D-AF3A-4537-ACDD-076712C1087B}" dt="2022-12-30T15:52:49.244" v="420" actId="20577"/>
        <pc:sldMkLst>
          <pc:docMk/>
          <pc:sldMk cId="731761339" sldId="262"/>
        </pc:sldMkLst>
        <pc:spChg chg="mod">
          <ac:chgData name="Carla van Heck" userId="S::carla@hihr.eu::e19a9f3a-c097-4583-a39d-2e797cbaec0c" providerId="AD" clId="Web-{58AD0D5D-AF3A-4537-ACDD-076712C1087B}" dt="2022-12-30T15:45:02.630" v="315" actId="1076"/>
          <ac:spMkLst>
            <pc:docMk/>
            <pc:sldMk cId="731761339" sldId="262"/>
            <ac:spMk id="2" creationId="{C38FF79F-1329-3C40-85A8-676E32B725A9}"/>
          </ac:spMkLst>
        </pc:spChg>
        <pc:spChg chg="mod">
          <ac:chgData name="Carla van Heck" userId="S::carla@hihr.eu::e19a9f3a-c097-4583-a39d-2e797cbaec0c" providerId="AD" clId="Web-{58AD0D5D-AF3A-4537-ACDD-076712C1087B}" dt="2022-12-30T15:52:49.244" v="420" actId="20577"/>
          <ac:spMkLst>
            <pc:docMk/>
            <pc:sldMk cId="731761339" sldId="262"/>
            <ac:spMk id="3" creationId="{038694FF-8DCD-2000-BB96-BFDAA029D7C5}"/>
          </ac:spMkLst>
        </pc:spChg>
        <pc:spChg chg="add del mod">
          <ac:chgData name="Carla van Heck" userId="S::carla@hihr.eu::e19a9f3a-c097-4583-a39d-2e797cbaec0c" providerId="AD" clId="Web-{58AD0D5D-AF3A-4537-ACDD-076712C1087B}" dt="2022-12-30T15:33:25.639" v="114"/>
          <ac:spMkLst>
            <pc:docMk/>
            <pc:sldMk cId="731761339" sldId="262"/>
            <ac:spMk id="4" creationId="{FC98533E-645E-9064-030E-F69B9CC01966}"/>
          </ac:spMkLst>
        </pc:spChg>
        <pc:spChg chg="add mod">
          <ac:chgData name="Carla van Heck" userId="S::carla@hihr.eu::e19a9f3a-c097-4583-a39d-2e797cbaec0c" providerId="AD" clId="Web-{58AD0D5D-AF3A-4537-ACDD-076712C1087B}" dt="2022-12-30T15:49:19.201" v="362" actId="20577"/>
          <ac:spMkLst>
            <pc:docMk/>
            <pc:sldMk cId="731761339" sldId="262"/>
            <ac:spMk id="10" creationId="{DD887F15-9206-8444-9151-83927CA3C93B}"/>
          </ac:spMkLst>
        </pc:spChg>
        <pc:spChg chg="add mod">
          <ac:chgData name="Carla van Heck" userId="S::carla@hihr.eu::e19a9f3a-c097-4583-a39d-2e797cbaec0c" providerId="AD" clId="Web-{58AD0D5D-AF3A-4537-ACDD-076712C1087B}" dt="2022-12-30T15:46:46.383" v="335"/>
          <ac:spMkLst>
            <pc:docMk/>
            <pc:sldMk cId="731761339" sldId="262"/>
            <ac:spMk id="11" creationId="{D9917929-9877-D6B0-0968-02D485C45221}"/>
          </ac:spMkLst>
        </pc:spChg>
        <pc:picChg chg="add mod">
          <ac:chgData name="Carla van Heck" userId="S::carla@hihr.eu::e19a9f3a-c097-4583-a39d-2e797cbaec0c" providerId="AD" clId="Web-{58AD0D5D-AF3A-4537-ACDD-076712C1087B}" dt="2022-12-30T15:45:08.974" v="318" actId="1076"/>
          <ac:picMkLst>
            <pc:docMk/>
            <pc:sldMk cId="731761339" sldId="262"/>
            <ac:picMk id="6" creationId="{47F76BD4-DC00-D705-E4E0-BCDAF971B294}"/>
          </ac:picMkLst>
        </pc:picChg>
        <pc:cxnChg chg="add mod">
          <ac:chgData name="Carla van Heck" userId="S::carla@hihr.eu::e19a9f3a-c097-4583-a39d-2e797cbaec0c" providerId="AD" clId="Web-{58AD0D5D-AF3A-4537-ACDD-076712C1087B}" dt="2022-12-30T15:44:49.895" v="314" actId="14100"/>
          <ac:cxnSpMkLst>
            <pc:docMk/>
            <pc:sldMk cId="731761339" sldId="262"/>
            <ac:cxnSpMk id="8" creationId="{B10366E3-B2B0-2CBF-2813-84D54FD80002}"/>
          </ac:cxnSpMkLst>
        </pc:cxnChg>
      </pc:sldChg>
      <pc:sldChg chg="modSp add del replId">
        <pc:chgData name="Carla van Heck" userId="S::carla@hihr.eu::e19a9f3a-c097-4583-a39d-2e797cbaec0c" providerId="AD" clId="Web-{58AD0D5D-AF3A-4537-ACDD-076712C1087B}" dt="2022-12-30T15:49:48.733" v="365"/>
        <pc:sldMkLst>
          <pc:docMk/>
          <pc:sldMk cId="1263120931" sldId="263"/>
        </pc:sldMkLst>
        <pc:spChg chg="mod">
          <ac:chgData name="Carla van Heck" userId="S::carla@hihr.eu::e19a9f3a-c097-4583-a39d-2e797cbaec0c" providerId="AD" clId="Web-{58AD0D5D-AF3A-4537-ACDD-076712C1087B}" dt="2022-12-30T15:43:26.955" v="304" actId="20577"/>
          <ac:spMkLst>
            <pc:docMk/>
            <pc:sldMk cId="1263120931" sldId="263"/>
            <ac:spMk id="10" creationId="{DD887F15-9206-8444-9151-83927CA3C93B}"/>
          </ac:spMkLst>
        </pc:spChg>
      </pc:sldChg>
      <pc:sldChg chg="modSp add ord replId">
        <pc:chgData name="Carla van Heck" userId="S::carla@hihr.eu::e19a9f3a-c097-4583-a39d-2e797cbaec0c" providerId="AD" clId="Web-{58AD0D5D-AF3A-4537-ACDD-076712C1087B}" dt="2022-12-30T15:55:28.505" v="489" actId="20577"/>
        <pc:sldMkLst>
          <pc:docMk/>
          <pc:sldMk cId="1285787003" sldId="264"/>
        </pc:sldMkLst>
        <pc:spChg chg="mod">
          <ac:chgData name="Carla van Heck" userId="S::carla@hihr.eu::e19a9f3a-c097-4583-a39d-2e797cbaec0c" providerId="AD" clId="Web-{58AD0D5D-AF3A-4537-ACDD-076712C1087B}" dt="2022-12-30T15:55:16.052" v="483" actId="20577"/>
          <ac:spMkLst>
            <pc:docMk/>
            <pc:sldMk cId="1285787003" sldId="264"/>
            <ac:spMk id="2" creationId="{C38FF79F-1329-3C40-85A8-676E32B725A9}"/>
          </ac:spMkLst>
        </pc:spChg>
        <pc:spChg chg="mod">
          <ac:chgData name="Carla van Heck" userId="S::carla@hihr.eu::e19a9f3a-c097-4583-a39d-2e797cbaec0c" providerId="AD" clId="Web-{58AD0D5D-AF3A-4537-ACDD-076712C1087B}" dt="2022-12-30T15:55:28.505" v="489" actId="20577"/>
          <ac:spMkLst>
            <pc:docMk/>
            <pc:sldMk cId="1285787003" sldId="264"/>
            <ac:spMk id="3" creationId="{038694FF-8DCD-2000-BB96-BFDAA029D7C5}"/>
          </ac:spMkLst>
        </pc:spChg>
      </pc:sldChg>
      <pc:sldChg chg="addSp delSp modSp add ord replId">
        <pc:chgData name="Carla van Heck" userId="S::carla@hihr.eu::e19a9f3a-c097-4583-a39d-2e797cbaec0c" providerId="AD" clId="Web-{58AD0D5D-AF3A-4537-ACDD-076712C1087B}" dt="2022-12-30T15:55:00.551" v="479" actId="20577"/>
        <pc:sldMkLst>
          <pc:docMk/>
          <pc:sldMk cId="3175636576" sldId="265"/>
        </pc:sldMkLst>
        <pc:spChg chg="mod">
          <ac:chgData name="Carla van Heck" userId="S::carla@hihr.eu::e19a9f3a-c097-4583-a39d-2e797cbaec0c" providerId="AD" clId="Web-{58AD0D5D-AF3A-4537-ACDD-076712C1087B}" dt="2022-12-30T15:51:49.758" v="408" actId="1076"/>
          <ac:spMkLst>
            <pc:docMk/>
            <pc:sldMk cId="3175636576" sldId="265"/>
            <ac:spMk id="2" creationId="{C38FF79F-1329-3C40-85A8-676E32B725A9}"/>
          </ac:spMkLst>
        </pc:spChg>
        <pc:spChg chg="mod">
          <ac:chgData name="Carla van Heck" userId="S::carla@hihr.eu::e19a9f3a-c097-4583-a39d-2e797cbaec0c" providerId="AD" clId="Web-{58AD0D5D-AF3A-4537-ACDD-076712C1087B}" dt="2022-12-30T15:53:34.761" v="438" actId="1076"/>
          <ac:spMkLst>
            <pc:docMk/>
            <pc:sldMk cId="3175636576" sldId="265"/>
            <ac:spMk id="3" creationId="{038694FF-8DCD-2000-BB96-BFDAA029D7C5}"/>
          </ac:spMkLst>
        </pc:spChg>
        <pc:spChg chg="add mod">
          <ac:chgData name="Carla van Heck" userId="S::carla@hihr.eu::e19a9f3a-c097-4583-a39d-2e797cbaec0c" providerId="AD" clId="Web-{58AD0D5D-AF3A-4537-ACDD-076712C1087B}" dt="2022-12-30T15:54:26.925" v="454" actId="20577"/>
          <ac:spMkLst>
            <pc:docMk/>
            <pc:sldMk cId="3175636576" sldId="265"/>
            <ac:spMk id="9" creationId="{EEF1A564-D0B1-CEA7-B2D8-14F699AEC169}"/>
          </ac:spMkLst>
        </pc:spChg>
        <pc:spChg chg="mod">
          <ac:chgData name="Carla van Heck" userId="S::carla@hihr.eu::e19a9f3a-c097-4583-a39d-2e797cbaec0c" providerId="AD" clId="Web-{58AD0D5D-AF3A-4537-ACDD-076712C1087B}" dt="2022-12-30T15:53:31.245" v="437" actId="14100"/>
          <ac:spMkLst>
            <pc:docMk/>
            <pc:sldMk cId="3175636576" sldId="265"/>
            <ac:spMk id="10" creationId="{DD887F15-9206-8444-9151-83927CA3C93B}"/>
          </ac:spMkLst>
        </pc:spChg>
        <pc:spChg chg="del">
          <ac:chgData name="Carla van Heck" userId="S::carla@hihr.eu::e19a9f3a-c097-4583-a39d-2e797cbaec0c" providerId="AD" clId="Web-{58AD0D5D-AF3A-4537-ACDD-076712C1087B}" dt="2022-12-30T15:51:42.476" v="406"/>
          <ac:spMkLst>
            <pc:docMk/>
            <pc:sldMk cId="3175636576" sldId="265"/>
            <ac:spMk id="11" creationId="{D9917929-9877-D6B0-0968-02D485C45221}"/>
          </ac:spMkLst>
        </pc:spChg>
        <pc:spChg chg="add mod">
          <ac:chgData name="Carla van Heck" userId="S::carla@hihr.eu::e19a9f3a-c097-4583-a39d-2e797cbaec0c" providerId="AD" clId="Web-{58AD0D5D-AF3A-4537-ACDD-076712C1087B}" dt="2022-12-30T15:53:49.090" v="443" actId="1076"/>
          <ac:spMkLst>
            <pc:docMk/>
            <pc:sldMk cId="3175636576" sldId="265"/>
            <ac:spMk id="13" creationId="{5ADC18E9-6DDA-510E-5404-1417C623FA84}"/>
          </ac:spMkLst>
        </pc:spChg>
        <pc:spChg chg="add mod">
          <ac:chgData name="Carla van Heck" userId="S::carla@hihr.eu::e19a9f3a-c097-4583-a39d-2e797cbaec0c" providerId="AD" clId="Web-{58AD0D5D-AF3A-4537-ACDD-076712C1087B}" dt="2022-12-30T15:55:00.551" v="479" actId="20577"/>
          <ac:spMkLst>
            <pc:docMk/>
            <pc:sldMk cId="3175636576" sldId="265"/>
            <ac:spMk id="14" creationId="{6A1083F0-408B-AA0A-2F7E-3C1491EC337F}"/>
          </ac:spMkLst>
        </pc:spChg>
        <pc:picChg chg="mod">
          <ac:chgData name="Carla van Heck" userId="S::carla@hihr.eu::e19a9f3a-c097-4583-a39d-2e797cbaec0c" providerId="AD" clId="Web-{58AD0D5D-AF3A-4537-ACDD-076712C1087B}" dt="2022-12-30T15:54:04.840" v="448" actId="1076"/>
          <ac:picMkLst>
            <pc:docMk/>
            <pc:sldMk cId="3175636576" sldId="265"/>
            <ac:picMk id="5" creationId="{21CC63B0-2A84-D663-53FA-1C787F68D1E6}"/>
          </ac:picMkLst>
        </pc:picChg>
        <pc:picChg chg="del">
          <ac:chgData name="Carla van Heck" userId="S::carla@hihr.eu::e19a9f3a-c097-4583-a39d-2e797cbaec0c" providerId="AD" clId="Web-{58AD0D5D-AF3A-4537-ACDD-076712C1087B}" dt="2022-12-30T15:50:42.860" v="387"/>
          <ac:picMkLst>
            <pc:docMk/>
            <pc:sldMk cId="3175636576" sldId="265"/>
            <ac:picMk id="6" creationId="{47F76BD4-DC00-D705-E4E0-BCDAF971B294}"/>
          </ac:picMkLst>
        </pc:picChg>
        <pc:picChg chg="mod">
          <ac:chgData name="Carla van Heck" userId="S::carla@hihr.eu::e19a9f3a-c097-4583-a39d-2e797cbaec0c" providerId="AD" clId="Web-{58AD0D5D-AF3A-4537-ACDD-076712C1087B}" dt="2022-12-30T15:53:57.793" v="446" actId="1076"/>
          <ac:picMkLst>
            <pc:docMk/>
            <pc:sldMk cId="3175636576" sldId="265"/>
            <ac:picMk id="7" creationId="{E4ACE788-1BA6-28EC-5275-3EF41CD09822}"/>
          </ac:picMkLst>
        </pc:picChg>
        <pc:cxnChg chg="mod">
          <ac:chgData name="Carla van Heck" userId="S::carla@hihr.eu::e19a9f3a-c097-4583-a39d-2e797cbaec0c" providerId="AD" clId="Web-{58AD0D5D-AF3A-4537-ACDD-076712C1087B}" dt="2022-12-30T15:52:05.508" v="410" actId="14100"/>
          <ac:cxnSpMkLst>
            <pc:docMk/>
            <pc:sldMk cId="3175636576" sldId="265"/>
            <ac:cxnSpMk id="8" creationId="{B10366E3-B2B0-2CBF-2813-84D54FD80002}"/>
          </ac:cxnSpMkLst>
        </pc:cxnChg>
      </pc:sldChg>
      <pc:sldChg chg="modSp add replId">
        <pc:chgData name="Carla van Heck" userId="S::carla@hihr.eu::e19a9f3a-c097-4583-a39d-2e797cbaec0c" providerId="AD" clId="Web-{58AD0D5D-AF3A-4537-ACDD-076712C1087B}" dt="2022-12-30T15:55:51.334" v="492" actId="20577"/>
        <pc:sldMkLst>
          <pc:docMk/>
          <pc:sldMk cId="3529497853" sldId="266"/>
        </pc:sldMkLst>
        <pc:spChg chg="mod">
          <ac:chgData name="Carla van Heck" userId="S::carla@hihr.eu::e19a9f3a-c097-4583-a39d-2e797cbaec0c" providerId="AD" clId="Web-{58AD0D5D-AF3A-4537-ACDD-076712C1087B}" dt="2022-12-30T15:55:51.334" v="492" actId="20577"/>
          <ac:spMkLst>
            <pc:docMk/>
            <pc:sldMk cId="3529497853" sldId="266"/>
            <ac:spMk id="2" creationId="{C38FF79F-1329-3C40-85A8-676E32B725A9}"/>
          </ac:spMkLst>
        </pc:spChg>
      </pc:sldChg>
    </pc:docChg>
  </pc:docChgLst>
  <pc:docChgLst>
    <pc:chgData name="Claar-els van Delft" userId="b1567861433fc3f2" providerId="LiveId" clId="{DE10FCF9-0BD9-443B-8628-D0FA63179FD1}"/>
    <pc:docChg chg="custSel modSld">
      <pc:chgData name="Claar-els van Delft" userId="b1567861433fc3f2" providerId="LiveId" clId="{DE10FCF9-0BD9-443B-8628-D0FA63179FD1}" dt="2024-01-17T17:28:06.948" v="144" actId="478"/>
      <pc:docMkLst>
        <pc:docMk/>
      </pc:docMkLst>
      <pc:sldChg chg="addSp delSp modSp mod">
        <pc:chgData name="Claar-els van Delft" userId="b1567861433fc3f2" providerId="LiveId" clId="{DE10FCF9-0BD9-443B-8628-D0FA63179FD1}" dt="2024-01-17T17:28:06.948" v="144" actId="478"/>
        <pc:sldMkLst>
          <pc:docMk/>
          <pc:sldMk cId="3175636576" sldId="265"/>
        </pc:sldMkLst>
        <pc:spChg chg="mod">
          <ac:chgData name="Claar-els van Delft" userId="b1567861433fc3f2" providerId="LiveId" clId="{DE10FCF9-0BD9-443B-8628-D0FA63179FD1}" dt="2024-01-17T17:25:10.298" v="34" actId="20577"/>
          <ac:spMkLst>
            <pc:docMk/>
            <pc:sldMk cId="3175636576" sldId="265"/>
            <ac:spMk id="2" creationId="{C38FF79F-1329-3C40-85A8-676E32B725A9}"/>
          </ac:spMkLst>
        </pc:spChg>
        <pc:spChg chg="mod">
          <ac:chgData name="Claar-els van Delft" userId="b1567861433fc3f2" providerId="LiveId" clId="{DE10FCF9-0BD9-443B-8628-D0FA63179FD1}" dt="2024-01-17T17:27:58.193" v="142" actId="6549"/>
          <ac:spMkLst>
            <pc:docMk/>
            <pc:sldMk cId="3175636576" sldId="265"/>
            <ac:spMk id="3" creationId="{038694FF-8DCD-2000-BB96-BFDAA029D7C5}"/>
          </ac:spMkLst>
        </pc:spChg>
        <pc:spChg chg="add mod">
          <ac:chgData name="Claar-els van Delft" userId="b1567861433fc3f2" providerId="LiveId" clId="{DE10FCF9-0BD9-443B-8628-D0FA63179FD1}" dt="2024-01-17T17:27:48.726" v="139" actId="1076"/>
          <ac:spMkLst>
            <pc:docMk/>
            <pc:sldMk cId="3175636576" sldId="265"/>
            <ac:spMk id="4" creationId="{A0E87EE7-BA8E-D342-E8F8-CFF4BDDA3D45}"/>
          </ac:spMkLst>
        </pc:spChg>
        <pc:spChg chg="del mod">
          <ac:chgData name="Claar-els van Delft" userId="b1567861433fc3f2" providerId="LiveId" clId="{DE10FCF9-0BD9-443B-8628-D0FA63179FD1}" dt="2024-01-17T17:27:42.102" v="138" actId="478"/>
          <ac:spMkLst>
            <pc:docMk/>
            <pc:sldMk cId="3175636576" sldId="265"/>
            <ac:spMk id="10" creationId="{DD887F15-9206-8444-9151-83927CA3C93B}"/>
          </ac:spMkLst>
        </pc:spChg>
        <pc:picChg chg="del">
          <ac:chgData name="Claar-els van Delft" userId="b1567861433fc3f2" providerId="LiveId" clId="{DE10FCF9-0BD9-443B-8628-D0FA63179FD1}" dt="2024-01-17T17:24:14.866" v="0" actId="478"/>
          <ac:picMkLst>
            <pc:docMk/>
            <pc:sldMk cId="3175636576" sldId="265"/>
            <ac:picMk id="5" creationId="{21CC63B0-2A84-D663-53FA-1C787F68D1E6}"/>
          </ac:picMkLst>
        </pc:picChg>
        <pc:picChg chg="del mod">
          <ac:chgData name="Claar-els van Delft" userId="b1567861433fc3f2" providerId="LiveId" clId="{DE10FCF9-0BD9-443B-8628-D0FA63179FD1}" dt="2024-01-17T17:28:06.948" v="144" actId="478"/>
          <ac:picMkLst>
            <pc:docMk/>
            <pc:sldMk cId="3175636576" sldId="265"/>
            <ac:picMk id="7" creationId="{E4ACE788-1BA6-28EC-5275-3EF41CD09822}"/>
          </ac:picMkLst>
        </pc:picChg>
      </pc:sldChg>
    </pc:docChg>
  </pc:docChgLst>
  <pc:docChgLst>
    <pc:chgData name="Carla van Heck" userId="S::carla@hihr.eu::e19a9f3a-c097-4583-a39d-2e797cbaec0c" providerId="AD" clId="Web-{6E2F5491-EC1C-4672-B136-F6706AE27E7D}"/>
    <pc:docChg chg="delSld modSld">
      <pc:chgData name="Carla van Heck" userId="S::carla@hihr.eu::e19a9f3a-c097-4583-a39d-2e797cbaec0c" providerId="AD" clId="Web-{6E2F5491-EC1C-4672-B136-F6706AE27E7D}" dt="2023-03-29T08:32:35.863" v="69" actId="20577"/>
      <pc:docMkLst>
        <pc:docMk/>
      </pc:docMkLst>
      <pc:sldChg chg="del">
        <pc:chgData name="Carla van Heck" userId="S::carla@hihr.eu::e19a9f3a-c097-4583-a39d-2e797cbaec0c" providerId="AD" clId="Web-{6E2F5491-EC1C-4672-B136-F6706AE27E7D}" dt="2023-03-29T08:31:24.845" v="0"/>
        <pc:sldMkLst>
          <pc:docMk/>
          <pc:sldMk cId="3351439039" sldId="256"/>
        </pc:sldMkLst>
      </pc:sldChg>
      <pc:sldChg chg="del">
        <pc:chgData name="Carla van Heck" userId="S::carla@hihr.eu::e19a9f3a-c097-4583-a39d-2e797cbaec0c" providerId="AD" clId="Web-{6E2F5491-EC1C-4672-B136-F6706AE27E7D}" dt="2023-03-29T08:31:25.439" v="1"/>
        <pc:sldMkLst>
          <pc:docMk/>
          <pc:sldMk cId="648908781" sldId="257"/>
        </pc:sldMkLst>
      </pc:sldChg>
      <pc:sldChg chg="del">
        <pc:chgData name="Carla van Heck" userId="S::carla@hihr.eu::e19a9f3a-c097-4583-a39d-2e797cbaec0c" providerId="AD" clId="Web-{6E2F5491-EC1C-4672-B136-F6706AE27E7D}" dt="2023-03-29T08:31:26.048" v="2"/>
        <pc:sldMkLst>
          <pc:docMk/>
          <pc:sldMk cId="3618845345" sldId="258"/>
        </pc:sldMkLst>
      </pc:sldChg>
      <pc:sldChg chg="del">
        <pc:chgData name="Carla van Heck" userId="S::carla@hihr.eu::e19a9f3a-c097-4583-a39d-2e797cbaec0c" providerId="AD" clId="Web-{6E2F5491-EC1C-4672-B136-F6706AE27E7D}" dt="2023-03-29T08:31:28.189" v="6"/>
        <pc:sldMkLst>
          <pc:docMk/>
          <pc:sldMk cId="2200676783" sldId="259"/>
        </pc:sldMkLst>
      </pc:sldChg>
      <pc:sldChg chg="del">
        <pc:chgData name="Carla van Heck" userId="S::carla@hihr.eu::e19a9f3a-c097-4583-a39d-2e797cbaec0c" providerId="AD" clId="Web-{6E2F5491-EC1C-4672-B136-F6706AE27E7D}" dt="2023-03-29T08:31:26.986" v="4"/>
        <pc:sldMkLst>
          <pc:docMk/>
          <pc:sldMk cId="1924171940" sldId="260"/>
        </pc:sldMkLst>
      </pc:sldChg>
      <pc:sldChg chg="del">
        <pc:chgData name="Carla van Heck" userId="S::carla@hihr.eu::e19a9f3a-c097-4583-a39d-2e797cbaec0c" providerId="AD" clId="Web-{6E2F5491-EC1C-4672-B136-F6706AE27E7D}" dt="2023-03-29T08:31:27.423" v="5"/>
        <pc:sldMkLst>
          <pc:docMk/>
          <pc:sldMk cId="3030239258" sldId="261"/>
        </pc:sldMkLst>
      </pc:sldChg>
      <pc:sldChg chg="del">
        <pc:chgData name="Carla van Heck" userId="S::carla@hihr.eu::e19a9f3a-c097-4583-a39d-2e797cbaec0c" providerId="AD" clId="Web-{6E2F5491-EC1C-4672-B136-F6706AE27E7D}" dt="2023-03-29T08:31:29.783" v="7"/>
        <pc:sldMkLst>
          <pc:docMk/>
          <pc:sldMk cId="731761339" sldId="262"/>
        </pc:sldMkLst>
      </pc:sldChg>
      <pc:sldChg chg="del">
        <pc:chgData name="Carla van Heck" userId="S::carla@hihr.eu::e19a9f3a-c097-4583-a39d-2e797cbaec0c" providerId="AD" clId="Web-{6E2F5491-EC1C-4672-B136-F6706AE27E7D}" dt="2023-03-29T08:31:30.674" v="8"/>
        <pc:sldMkLst>
          <pc:docMk/>
          <pc:sldMk cId="1285787003" sldId="264"/>
        </pc:sldMkLst>
      </pc:sldChg>
      <pc:sldChg chg="delSp modSp">
        <pc:chgData name="Carla van Heck" userId="S::carla@hihr.eu::e19a9f3a-c097-4583-a39d-2e797cbaec0c" providerId="AD" clId="Web-{6E2F5491-EC1C-4672-B136-F6706AE27E7D}" dt="2023-03-29T08:32:35.863" v="69" actId="20577"/>
        <pc:sldMkLst>
          <pc:docMk/>
          <pc:sldMk cId="3175636576" sldId="265"/>
        </pc:sldMkLst>
        <pc:spChg chg="mod">
          <ac:chgData name="Carla van Heck" userId="S::carla@hihr.eu::e19a9f3a-c097-4583-a39d-2e797cbaec0c" providerId="AD" clId="Web-{6E2F5491-EC1C-4672-B136-F6706AE27E7D}" dt="2023-03-29T08:32:20.222" v="29" actId="20577"/>
          <ac:spMkLst>
            <pc:docMk/>
            <pc:sldMk cId="3175636576" sldId="265"/>
            <ac:spMk id="2" creationId="{C38FF79F-1329-3C40-85A8-676E32B725A9}"/>
          </ac:spMkLst>
        </pc:spChg>
        <pc:spChg chg="del">
          <ac:chgData name="Carla van Heck" userId="S::carla@hihr.eu::e19a9f3a-c097-4583-a39d-2e797cbaec0c" providerId="AD" clId="Web-{6E2F5491-EC1C-4672-B136-F6706AE27E7D}" dt="2023-03-29T08:31:37.174" v="9"/>
          <ac:spMkLst>
            <pc:docMk/>
            <pc:sldMk cId="3175636576" sldId="265"/>
            <ac:spMk id="9" creationId="{EEF1A564-D0B1-CEA7-B2D8-14F699AEC169}"/>
          </ac:spMkLst>
        </pc:spChg>
        <pc:spChg chg="mod">
          <ac:chgData name="Carla van Heck" userId="S::carla@hihr.eu::e19a9f3a-c097-4583-a39d-2e797cbaec0c" providerId="AD" clId="Web-{6E2F5491-EC1C-4672-B136-F6706AE27E7D}" dt="2023-03-29T08:32:35.863" v="69" actId="20577"/>
          <ac:spMkLst>
            <pc:docMk/>
            <pc:sldMk cId="3175636576" sldId="265"/>
            <ac:spMk id="10" creationId="{DD887F15-9206-8444-9151-83927CA3C93B}"/>
          </ac:spMkLst>
        </pc:spChg>
        <pc:spChg chg="del">
          <ac:chgData name="Carla van Heck" userId="S::carla@hihr.eu::e19a9f3a-c097-4583-a39d-2e797cbaec0c" providerId="AD" clId="Web-{6E2F5491-EC1C-4672-B136-F6706AE27E7D}" dt="2023-03-29T08:31:40.049" v="11"/>
          <ac:spMkLst>
            <pc:docMk/>
            <pc:sldMk cId="3175636576" sldId="265"/>
            <ac:spMk id="13" creationId="{5ADC18E9-6DDA-510E-5404-1417C623FA84}"/>
          </ac:spMkLst>
        </pc:spChg>
        <pc:spChg chg="del">
          <ac:chgData name="Carla van Heck" userId="S::carla@hihr.eu::e19a9f3a-c097-4583-a39d-2e797cbaec0c" providerId="AD" clId="Web-{6E2F5491-EC1C-4672-B136-F6706AE27E7D}" dt="2023-03-29T08:31:38.471" v="10"/>
          <ac:spMkLst>
            <pc:docMk/>
            <pc:sldMk cId="3175636576" sldId="265"/>
            <ac:spMk id="14" creationId="{6A1083F0-408B-AA0A-2F7E-3C1491EC337F}"/>
          </ac:spMkLst>
        </pc:spChg>
      </pc:sldChg>
      <pc:sldChg chg="del">
        <pc:chgData name="Carla van Heck" userId="S::carla@hihr.eu::e19a9f3a-c097-4583-a39d-2e797cbaec0c" providerId="AD" clId="Web-{6E2F5491-EC1C-4672-B136-F6706AE27E7D}" dt="2023-03-29T08:31:26.501" v="3"/>
        <pc:sldMkLst>
          <pc:docMk/>
          <pc:sldMk cId="3529497853" sldId="266"/>
        </pc:sldMkLst>
      </pc:sldChg>
    </pc:docChg>
  </pc:docChgLst>
  <pc:docChgLst>
    <pc:chgData name="Carla van Heck" userId="S::carla@hihr.eu::e19a9f3a-c097-4583-a39d-2e797cbaec0c" providerId="AD" clId="Web-{BFF35559-A3FD-4198-98C0-99AD2C89796B}"/>
    <pc:docChg chg="addSld delSld modSld addMainMaster delMainMaster">
      <pc:chgData name="Carla van Heck" userId="S::carla@hihr.eu::e19a9f3a-c097-4583-a39d-2e797cbaec0c" providerId="AD" clId="Web-{BFF35559-A3FD-4198-98C0-99AD2C89796B}" dt="2022-12-30T15:31:42.600" v="95" actId="20577"/>
      <pc:docMkLst>
        <pc:docMk/>
      </pc:docMkLst>
      <pc:sldChg chg="addSp delSp modSp mod modClrScheme delDesignElem chgLayout">
        <pc:chgData name="Carla van Heck" userId="S::carla@hihr.eu::e19a9f3a-c097-4583-a39d-2e797cbaec0c" providerId="AD" clId="Web-{BFF35559-A3FD-4198-98C0-99AD2C89796B}" dt="2022-12-30T15:31:06.895" v="82" actId="1076"/>
        <pc:sldMkLst>
          <pc:docMk/>
          <pc:sldMk cId="3351439039" sldId="256"/>
        </pc:sldMkLst>
        <pc:spChg chg="mod ord">
          <ac:chgData name="Carla van Heck" userId="S::carla@hihr.eu::e19a9f3a-c097-4583-a39d-2e797cbaec0c" providerId="AD" clId="Web-{BFF35559-A3FD-4198-98C0-99AD2C89796B}" dt="2022-12-30T15:30:15.003" v="73" actId="1076"/>
          <ac:spMkLst>
            <pc:docMk/>
            <pc:sldMk cId="3351439039" sldId="256"/>
            <ac:spMk id="2" creationId="{00000000-0000-0000-0000-000000000000}"/>
          </ac:spMkLst>
        </pc:spChg>
        <pc:spChg chg="mod ord">
          <ac:chgData name="Carla van Heck" userId="S::carla@hihr.eu::e19a9f3a-c097-4583-a39d-2e797cbaec0c" providerId="AD" clId="Web-{BFF35559-A3FD-4198-98C0-99AD2C89796B}" dt="2022-12-30T15:30:22.222" v="74" actId="1076"/>
          <ac:spMkLst>
            <pc:docMk/>
            <pc:sldMk cId="3351439039" sldId="256"/>
            <ac:spMk id="3" creationId="{00000000-0000-0000-0000-000000000000}"/>
          </ac:spMkLst>
        </pc:spChg>
        <pc:spChg chg="del">
          <ac:chgData name="Carla van Heck" userId="S::carla@hihr.eu::e19a9f3a-c097-4583-a39d-2e797cbaec0c" providerId="AD" clId="Web-{BFF35559-A3FD-4198-98C0-99AD2C89796B}" dt="2022-12-30T15:03:16.590" v="2"/>
          <ac:spMkLst>
            <pc:docMk/>
            <pc:sldMk cId="3351439039" sldId="256"/>
            <ac:spMk id="9" creationId="{60E52DF2-6802-459B-AC2A-AF976DEB1DAB}"/>
          </ac:spMkLst>
        </pc:spChg>
        <pc:spChg chg="add mod ord">
          <ac:chgData name="Carla van Heck" userId="S::carla@hihr.eu::e19a9f3a-c097-4583-a39d-2e797cbaec0c" providerId="AD" clId="Web-{BFF35559-A3FD-4198-98C0-99AD2C89796B}" dt="2022-12-30T15:29:49.158" v="67" actId="14100"/>
          <ac:spMkLst>
            <pc:docMk/>
            <pc:sldMk cId="3351439039" sldId="256"/>
            <ac:spMk id="10" creationId="{FED8C62E-A131-0C46-DA8A-73E7EB4C40F8}"/>
          </ac:spMkLst>
        </pc:spChg>
        <pc:picChg chg="add del mod">
          <ac:chgData name="Carla van Heck" userId="S::carla@hihr.eu::e19a9f3a-c097-4583-a39d-2e797cbaec0c" providerId="AD" clId="Web-{BFF35559-A3FD-4198-98C0-99AD2C89796B}" dt="2022-12-30T15:27:38.810" v="48"/>
          <ac:picMkLst>
            <pc:docMk/>
            <pc:sldMk cId="3351439039" sldId="256"/>
            <ac:picMk id="5" creationId="{51A25ADE-CBF7-110D-4D2C-FC49D8B89DED}"/>
          </ac:picMkLst>
        </pc:picChg>
        <pc:picChg chg="add del mod">
          <ac:chgData name="Carla van Heck" userId="S::carla@hihr.eu::e19a9f3a-c097-4583-a39d-2e797cbaec0c" providerId="AD" clId="Web-{BFF35559-A3FD-4198-98C0-99AD2C89796B}" dt="2022-12-30T15:29:27.767" v="63"/>
          <ac:picMkLst>
            <pc:docMk/>
            <pc:sldMk cId="3351439039" sldId="256"/>
            <ac:picMk id="7" creationId="{0FA59EE5-30A2-88FF-6B4B-8AF30062DD0E}"/>
          </ac:picMkLst>
        </pc:picChg>
        <pc:picChg chg="add mod">
          <ac:chgData name="Carla van Heck" userId="S::carla@hihr.eu::e19a9f3a-c097-4583-a39d-2e797cbaec0c" providerId="AD" clId="Web-{BFF35559-A3FD-4198-98C0-99AD2C89796B}" dt="2022-12-30T15:29:57.753" v="70" actId="1076"/>
          <ac:picMkLst>
            <pc:docMk/>
            <pc:sldMk cId="3351439039" sldId="256"/>
            <ac:picMk id="8" creationId="{0EA08868-87AD-1725-1542-125C4668E3F0}"/>
          </ac:picMkLst>
        </pc:picChg>
        <pc:picChg chg="add mod">
          <ac:chgData name="Carla van Heck" userId="S::carla@hihr.eu::e19a9f3a-c097-4583-a39d-2e797cbaec0c" providerId="AD" clId="Web-{BFF35559-A3FD-4198-98C0-99AD2C89796B}" dt="2022-12-30T15:31:06.895" v="82" actId="1076"/>
          <ac:picMkLst>
            <pc:docMk/>
            <pc:sldMk cId="3351439039" sldId="256"/>
            <ac:picMk id="12" creationId="{1B9FABAA-9236-5EA1-088E-CB6C58C8EBA5}"/>
          </ac:picMkLst>
        </pc:picChg>
        <pc:picChg chg="add mod">
          <ac:chgData name="Carla van Heck" userId="S::carla@hihr.eu::e19a9f3a-c097-4583-a39d-2e797cbaec0c" providerId="AD" clId="Web-{BFF35559-A3FD-4198-98C0-99AD2C89796B}" dt="2022-12-30T15:31:04.677" v="81" actId="14100"/>
          <ac:picMkLst>
            <pc:docMk/>
            <pc:sldMk cId="3351439039" sldId="256"/>
            <ac:picMk id="14" creationId="{EB53AB02-8426-EE76-1A7A-C66969647DA6}"/>
          </ac:picMkLst>
        </pc:picChg>
        <pc:cxnChg chg="del">
          <ac:chgData name="Carla van Heck" userId="S::carla@hihr.eu::e19a9f3a-c097-4583-a39d-2e797cbaec0c" providerId="AD" clId="Web-{BFF35559-A3FD-4198-98C0-99AD2C89796B}" dt="2022-12-30T15:03:16.590" v="2"/>
          <ac:cxnSpMkLst>
            <pc:docMk/>
            <pc:sldMk cId="3351439039" sldId="256"/>
            <ac:cxnSpMk id="11" creationId="{EE2E603F-4A95-4FE8-BB06-211DFD75DBEF}"/>
          </ac:cxnSpMkLst>
        </pc:cxnChg>
      </pc:sldChg>
      <pc:sldChg chg="addSp delSp modSp new mod modClrScheme chgLayout">
        <pc:chgData name="Carla van Heck" userId="S::carla@hihr.eu::e19a9f3a-c097-4583-a39d-2e797cbaec0c" providerId="AD" clId="Web-{BFF35559-A3FD-4198-98C0-99AD2C89796B}" dt="2022-12-30T15:31:11.724" v="85"/>
        <pc:sldMkLst>
          <pc:docMk/>
          <pc:sldMk cId="648908781" sldId="257"/>
        </pc:sldMkLst>
        <pc:spChg chg="mod ord">
          <ac:chgData name="Carla van Heck" userId="S::carla@hihr.eu::e19a9f3a-c097-4583-a39d-2e797cbaec0c" providerId="AD" clId="Web-{BFF35559-A3FD-4198-98C0-99AD2C89796B}" dt="2022-12-30T15:05:22.735" v="5" actId="20577"/>
          <ac:spMkLst>
            <pc:docMk/>
            <pc:sldMk cId="648908781" sldId="257"/>
            <ac:spMk id="2" creationId="{C38FF79F-1329-3C40-85A8-676E32B725A9}"/>
          </ac:spMkLst>
        </pc:spChg>
        <pc:spChg chg="mod ord">
          <ac:chgData name="Carla van Heck" userId="S::carla@hihr.eu::e19a9f3a-c097-4583-a39d-2e797cbaec0c" providerId="AD" clId="Web-{BFF35559-A3FD-4198-98C0-99AD2C89796B}" dt="2022-12-30T15:20:38.718" v="35" actId="20577"/>
          <ac:spMkLst>
            <pc:docMk/>
            <pc:sldMk cId="648908781" sldId="257"/>
            <ac:spMk id="3" creationId="{038694FF-8DCD-2000-BB96-BFDAA029D7C5}"/>
          </ac:spMkLst>
        </pc:spChg>
        <pc:picChg chg="add del mod modCrop">
          <ac:chgData name="Carla van Heck" userId="S::carla@hihr.eu::e19a9f3a-c097-4583-a39d-2e797cbaec0c" providerId="AD" clId="Web-{BFF35559-A3FD-4198-98C0-99AD2C89796B}" dt="2022-12-30T15:31:10.802" v="83"/>
          <ac:picMkLst>
            <pc:docMk/>
            <pc:sldMk cId="648908781" sldId="257"/>
            <ac:picMk id="4" creationId="{57EF31E9-56DD-09B4-0055-F45FA06964C8}"/>
          </ac:picMkLst>
        </pc:picChg>
        <pc:picChg chg="add">
          <ac:chgData name="Carla van Heck" userId="S::carla@hihr.eu::e19a9f3a-c097-4583-a39d-2e797cbaec0c" providerId="AD" clId="Web-{BFF35559-A3FD-4198-98C0-99AD2C89796B}" dt="2022-12-30T15:31:11.724" v="84"/>
          <ac:picMkLst>
            <pc:docMk/>
            <pc:sldMk cId="648908781" sldId="257"/>
            <ac:picMk id="6" creationId="{F28F5987-9BEA-7780-D5B4-718FFC033A2A}"/>
          </ac:picMkLst>
        </pc:picChg>
        <pc:picChg chg="add">
          <ac:chgData name="Carla van Heck" userId="S::carla@hihr.eu::e19a9f3a-c097-4583-a39d-2e797cbaec0c" providerId="AD" clId="Web-{BFF35559-A3FD-4198-98C0-99AD2C89796B}" dt="2022-12-30T15:31:11.724" v="85"/>
          <ac:picMkLst>
            <pc:docMk/>
            <pc:sldMk cId="648908781" sldId="257"/>
            <ac:picMk id="8" creationId="{BD692582-5586-54B8-08F9-BF5903C517AF}"/>
          </ac:picMkLst>
        </pc:picChg>
      </pc:sldChg>
      <pc:sldChg chg="del">
        <pc:chgData name="Carla van Heck" userId="S::carla@hihr.eu::e19a9f3a-c097-4583-a39d-2e797cbaec0c" providerId="AD" clId="Web-{BFF35559-A3FD-4198-98C0-99AD2C89796B}" dt="2022-12-30T15:01:19.430" v="0"/>
        <pc:sldMkLst>
          <pc:docMk/>
          <pc:sldMk cId="3045566113" sldId="257"/>
        </pc:sldMkLst>
      </pc:sldChg>
      <pc:sldChg chg="addSp modSp add replId">
        <pc:chgData name="Carla van Heck" userId="S::carla@hihr.eu::e19a9f3a-c097-4583-a39d-2e797cbaec0c" providerId="AD" clId="Web-{BFF35559-A3FD-4198-98C0-99AD2C89796B}" dt="2022-12-30T15:31:15.255" v="87"/>
        <pc:sldMkLst>
          <pc:docMk/>
          <pc:sldMk cId="3618845345" sldId="258"/>
        </pc:sldMkLst>
        <pc:spChg chg="mod">
          <ac:chgData name="Carla van Heck" userId="S::carla@hihr.eu::e19a9f3a-c097-4583-a39d-2e797cbaec0c" providerId="AD" clId="Web-{BFF35559-A3FD-4198-98C0-99AD2C89796B}" dt="2022-12-30T15:19:31.560" v="22" actId="20577"/>
          <ac:spMkLst>
            <pc:docMk/>
            <pc:sldMk cId="3618845345" sldId="258"/>
            <ac:spMk id="2" creationId="{C38FF79F-1329-3C40-85A8-676E32B725A9}"/>
          </ac:spMkLst>
        </pc:spChg>
        <pc:spChg chg="mod">
          <ac:chgData name="Carla van Heck" userId="S::carla@hihr.eu::e19a9f3a-c097-4583-a39d-2e797cbaec0c" providerId="AD" clId="Web-{BFF35559-A3FD-4198-98C0-99AD2C89796B}" dt="2022-12-30T15:19:35.435" v="26" actId="20577"/>
          <ac:spMkLst>
            <pc:docMk/>
            <pc:sldMk cId="3618845345" sldId="258"/>
            <ac:spMk id="3" creationId="{038694FF-8DCD-2000-BB96-BFDAA029D7C5}"/>
          </ac:spMkLst>
        </pc:spChg>
        <pc:picChg chg="add">
          <ac:chgData name="Carla van Heck" userId="S::carla@hihr.eu::e19a9f3a-c097-4583-a39d-2e797cbaec0c" providerId="AD" clId="Web-{BFF35559-A3FD-4198-98C0-99AD2C89796B}" dt="2022-12-30T15:31:15.239" v="86"/>
          <ac:picMkLst>
            <pc:docMk/>
            <pc:sldMk cId="3618845345" sldId="258"/>
            <ac:picMk id="5" creationId="{21CC63B0-2A84-D663-53FA-1C787F68D1E6}"/>
          </ac:picMkLst>
        </pc:picChg>
        <pc:picChg chg="add">
          <ac:chgData name="Carla van Heck" userId="S::carla@hihr.eu::e19a9f3a-c097-4583-a39d-2e797cbaec0c" providerId="AD" clId="Web-{BFF35559-A3FD-4198-98C0-99AD2C89796B}" dt="2022-12-30T15:31:15.255" v="87"/>
          <ac:picMkLst>
            <pc:docMk/>
            <pc:sldMk cId="3618845345" sldId="258"/>
            <ac:picMk id="7" creationId="{E4ACE788-1BA6-28EC-5275-3EF41CD09822}"/>
          </ac:picMkLst>
        </pc:picChg>
      </pc:sldChg>
      <pc:sldChg chg="add replId">
        <pc:chgData name="Carla van Heck" userId="S::carla@hihr.eu::e19a9f3a-c097-4583-a39d-2e797cbaec0c" providerId="AD" clId="Web-{BFF35559-A3FD-4198-98C0-99AD2C89796B}" dt="2022-12-30T15:31:17.708" v="88"/>
        <pc:sldMkLst>
          <pc:docMk/>
          <pc:sldMk cId="2200676783" sldId="259"/>
        </pc:sldMkLst>
      </pc:sldChg>
      <pc:sldChg chg="modSp add replId">
        <pc:chgData name="Carla van Heck" userId="S::carla@hihr.eu::e19a9f3a-c097-4583-a39d-2e797cbaec0c" providerId="AD" clId="Web-{BFF35559-A3FD-4198-98C0-99AD2C89796B}" dt="2022-12-30T15:31:42.600" v="95" actId="20577"/>
        <pc:sldMkLst>
          <pc:docMk/>
          <pc:sldMk cId="1924171940" sldId="260"/>
        </pc:sldMkLst>
        <pc:spChg chg="mod">
          <ac:chgData name="Carla van Heck" userId="S::carla@hihr.eu::e19a9f3a-c097-4583-a39d-2e797cbaec0c" providerId="AD" clId="Web-{BFF35559-A3FD-4198-98C0-99AD2C89796B}" dt="2022-12-30T15:31:42.600" v="95" actId="20577"/>
          <ac:spMkLst>
            <pc:docMk/>
            <pc:sldMk cId="1924171940" sldId="260"/>
            <ac:spMk id="2" creationId="{C38FF79F-1329-3C40-85A8-676E32B725A9}"/>
          </ac:spMkLst>
        </pc:spChg>
      </pc:sldChg>
      <pc:sldMasterChg chg="del delSldLayout">
        <pc:chgData name="Carla van Heck" userId="S::carla@hihr.eu::e19a9f3a-c097-4583-a39d-2e797cbaec0c" providerId="AD" clId="Web-{BFF35559-A3FD-4198-98C0-99AD2C89796B}" dt="2022-12-30T15:03:16.590" v="2"/>
        <pc:sldMasterMkLst>
          <pc:docMk/>
          <pc:sldMasterMk cId="890033036" sldId="2147483686"/>
        </pc:sldMasterMkLst>
        <pc:sldLayoutChg chg="del">
          <pc:chgData name="Carla van Heck" userId="S::carla@hihr.eu::e19a9f3a-c097-4583-a39d-2e797cbaec0c" providerId="AD" clId="Web-{BFF35559-A3FD-4198-98C0-99AD2C89796B}" dt="2022-12-30T15:03:16.590" v="2"/>
          <pc:sldLayoutMkLst>
            <pc:docMk/>
            <pc:sldMasterMk cId="890033036" sldId="2147483686"/>
            <pc:sldLayoutMk cId="3802413585" sldId="2147483675"/>
          </pc:sldLayoutMkLst>
        </pc:sldLayoutChg>
        <pc:sldLayoutChg chg="del">
          <pc:chgData name="Carla van Heck" userId="S::carla@hihr.eu::e19a9f3a-c097-4583-a39d-2e797cbaec0c" providerId="AD" clId="Web-{BFF35559-A3FD-4198-98C0-99AD2C89796B}" dt="2022-12-30T15:03:16.590" v="2"/>
          <pc:sldLayoutMkLst>
            <pc:docMk/>
            <pc:sldMasterMk cId="890033036" sldId="2147483686"/>
            <pc:sldLayoutMk cId="4103985432" sldId="2147483676"/>
          </pc:sldLayoutMkLst>
        </pc:sldLayoutChg>
        <pc:sldLayoutChg chg="del">
          <pc:chgData name="Carla van Heck" userId="S::carla@hihr.eu::e19a9f3a-c097-4583-a39d-2e797cbaec0c" providerId="AD" clId="Web-{BFF35559-A3FD-4198-98C0-99AD2C89796B}" dt="2022-12-30T15:03:16.590" v="2"/>
          <pc:sldLayoutMkLst>
            <pc:docMk/>
            <pc:sldMasterMk cId="890033036" sldId="2147483686"/>
            <pc:sldLayoutMk cId="3770273264" sldId="2147483677"/>
          </pc:sldLayoutMkLst>
        </pc:sldLayoutChg>
        <pc:sldLayoutChg chg="del">
          <pc:chgData name="Carla van Heck" userId="S::carla@hihr.eu::e19a9f3a-c097-4583-a39d-2e797cbaec0c" providerId="AD" clId="Web-{BFF35559-A3FD-4198-98C0-99AD2C89796B}" dt="2022-12-30T15:03:16.590" v="2"/>
          <pc:sldLayoutMkLst>
            <pc:docMk/>
            <pc:sldMasterMk cId="890033036" sldId="2147483686"/>
            <pc:sldLayoutMk cId="746284840" sldId="2147483678"/>
          </pc:sldLayoutMkLst>
        </pc:sldLayoutChg>
        <pc:sldLayoutChg chg="del">
          <pc:chgData name="Carla van Heck" userId="S::carla@hihr.eu::e19a9f3a-c097-4583-a39d-2e797cbaec0c" providerId="AD" clId="Web-{BFF35559-A3FD-4198-98C0-99AD2C89796B}" dt="2022-12-30T15:03:16.590" v="2"/>
          <pc:sldLayoutMkLst>
            <pc:docMk/>
            <pc:sldMasterMk cId="890033036" sldId="2147483686"/>
            <pc:sldLayoutMk cId="2635528677" sldId="2147483679"/>
          </pc:sldLayoutMkLst>
        </pc:sldLayoutChg>
        <pc:sldLayoutChg chg="del">
          <pc:chgData name="Carla van Heck" userId="S::carla@hihr.eu::e19a9f3a-c097-4583-a39d-2e797cbaec0c" providerId="AD" clId="Web-{BFF35559-A3FD-4198-98C0-99AD2C89796B}" dt="2022-12-30T15:03:16.590" v="2"/>
          <pc:sldLayoutMkLst>
            <pc:docMk/>
            <pc:sldMasterMk cId="890033036" sldId="2147483686"/>
            <pc:sldLayoutMk cId="2332903195" sldId="2147483680"/>
          </pc:sldLayoutMkLst>
        </pc:sldLayoutChg>
        <pc:sldLayoutChg chg="del">
          <pc:chgData name="Carla van Heck" userId="S::carla@hihr.eu::e19a9f3a-c097-4583-a39d-2e797cbaec0c" providerId="AD" clId="Web-{BFF35559-A3FD-4198-98C0-99AD2C89796B}" dt="2022-12-30T15:03:16.590" v="2"/>
          <pc:sldLayoutMkLst>
            <pc:docMk/>
            <pc:sldMasterMk cId="890033036" sldId="2147483686"/>
            <pc:sldLayoutMk cId="1890332342" sldId="2147483681"/>
          </pc:sldLayoutMkLst>
        </pc:sldLayoutChg>
        <pc:sldLayoutChg chg="del">
          <pc:chgData name="Carla van Heck" userId="S::carla@hihr.eu::e19a9f3a-c097-4583-a39d-2e797cbaec0c" providerId="AD" clId="Web-{BFF35559-A3FD-4198-98C0-99AD2C89796B}" dt="2022-12-30T15:03:16.590" v="2"/>
          <pc:sldLayoutMkLst>
            <pc:docMk/>
            <pc:sldMasterMk cId="890033036" sldId="2147483686"/>
            <pc:sldLayoutMk cId="3348982184" sldId="2147483682"/>
          </pc:sldLayoutMkLst>
        </pc:sldLayoutChg>
        <pc:sldLayoutChg chg="del">
          <pc:chgData name="Carla van Heck" userId="S::carla@hihr.eu::e19a9f3a-c097-4583-a39d-2e797cbaec0c" providerId="AD" clId="Web-{BFF35559-A3FD-4198-98C0-99AD2C89796B}" dt="2022-12-30T15:03:16.590" v="2"/>
          <pc:sldLayoutMkLst>
            <pc:docMk/>
            <pc:sldMasterMk cId="890033036" sldId="2147483686"/>
            <pc:sldLayoutMk cId="32207245" sldId="2147483683"/>
          </pc:sldLayoutMkLst>
        </pc:sldLayoutChg>
        <pc:sldLayoutChg chg="del">
          <pc:chgData name="Carla van Heck" userId="S::carla@hihr.eu::e19a9f3a-c097-4583-a39d-2e797cbaec0c" providerId="AD" clId="Web-{BFF35559-A3FD-4198-98C0-99AD2C89796B}" dt="2022-12-30T15:03:16.590" v="2"/>
          <pc:sldLayoutMkLst>
            <pc:docMk/>
            <pc:sldMasterMk cId="890033036" sldId="2147483686"/>
            <pc:sldLayoutMk cId="876559335" sldId="2147483684"/>
          </pc:sldLayoutMkLst>
        </pc:sldLayoutChg>
        <pc:sldLayoutChg chg="del">
          <pc:chgData name="Carla van Heck" userId="S::carla@hihr.eu::e19a9f3a-c097-4583-a39d-2e797cbaec0c" providerId="AD" clId="Web-{BFF35559-A3FD-4198-98C0-99AD2C89796B}" dt="2022-12-30T15:03:16.590" v="2"/>
          <pc:sldLayoutMkLst>
            <pc:docMk/>
            <pc:sldMasterMk cId="890033036" sldId="2147483686"/>
            <pc:sldLayoutMk cId="2320482561" sldId="2147483685"/>
          </pc:sldLayoutMkLst>
        </pc:sldLayoutChg>
      </pc:sldMasterChg>
      <pc:sldMasterChg chg="add addSldLayout modSldLayout">
        <pc:chgData name="Carla van Heck" userId="S::carla@hihr.eu::e19a9f3a-c097-4583-a39d-2e797cbaec0c" providerId="AD" clId="Web-{BFF35559-A3FD-4198-98C0-99AD2C89796B}" dt="2022-12-30T15:03:16.590" v="2"/>
        <pc:sldMasterMkLst>
          <pc:docMk/>
          <pc:sldMasterMk cId="1189287445" sldId="2147483687"/>
        </pc:sldMasterMkLst>
        <pc:sldLayoutChg chg="add mod replId">
          <pc:chgData name="Carla van Heck" userId="S::carla@hihr.eu::e19a9f3a-c097-4583-a39d-2e797cbaec0c" providerId="AD" clId="Web-{BFF35559-A3FD-4198-98C0-99AD2C89796B}" dt="2022-12-30T15:03:16.590" v="2"/>
          <pc:sldLayoutMkLst>
            <pc:docMk/>
            <pc:sldMasterMk cId="1189287445" sldId="2147483687"/>
            <pc:sldLayoutMk cId="1863329794" sldId="2147483688"/>
          </pc:sldLayoutMkLst>
        </pc:sldLayoutChg>
        <pc:sldLayoutChg chg="add mod replId">
          <pc:chgData name="Carla van Heck" userId="S::carla@hihr.eu::e19a9f3a-c097-4583-a39d-2e797cbaec0c" providerId="AD" clId="Web-{BFF35559-A3FD-4198-98C0-99AD2C89796B}" dt="2022-12-30T15:03:16.590" v="2"/>
          <pc:sldLayoutMkLst>
            <pc:docMk/>
            <pc:sldMasterMk cId="1189287445" sldId="2147483687"/>
            <pc:sldLayoutMk cId="3456445143" sldId="2147483689"/>
          </pc:sldLayoutMkLst>
        </pc:sldLayoutChg>
        <pc:sldLayoutChg chg="add mod replId">
          <pc:chgData name="Carla van Heck" userId="S::carla@hihr.eu::e19a9f3a-c097-4583-a39d-2e797cbaec0c" providerId="AD" clId="Web-{BFF35559-A3FD-4198-98C0-99AD2C89796B}" dt="2022-12-30T15:03:16.590" v="2"/>
          <pc:sldLayoutMkLst>
            <pc:docMk/>
            <pc:sldMasterMk cId="1189287445" sldId="2147483687"/>
            <pc:sldLayoutMk cId="806245887" sldId="2147483690"/>
          </pc:sldLayoutMkLst>
        </pc:sldLayoutChg>
        <pc:sldLayoutChg chg="add mod replId">
          <pc:chgData name="Carla van Heck" userId="S::carla@hihr.eu::e19a9f3a-c097-4583-a39d-2e797cbaec0c" providerId="AD" clId="Web-{BFF35559-A3FD-4198-98C0-99AD2C89796B}" dt="2022-12-30T15:03:16.590" v="2"/>
          <pc:sldLayoutMkLst>
            <pc:docMk/>
            <pc:sldMasterMk cId="1189287445" sldId="2147483687"/>
            <pc:sldLayoutMk cId="3873213393" sldId="2147483691"/>
          </pc:sldLayoutMkLst>
        </pc:sldLayoutChg>
        <pc:sldLayoutChg chg="add mod replId">
          <pc:chgData name="Carla van Heck" userId="S::carla@hihr.eu::e19a9f3a-c097-4583-a39d-2e797cbaec0c" providerId="AD" clId="Web-{BFF35559-A3FD-4198-98C0-99AD2C89796B}" dt="2022-12-30T15:03:16.590" v="2"/>
          <pc:sldLayoutMkLst>
            <pc:docMk/>
            <pc:sldMasterMk cId="1189287445" sldId="2147483687"/>
            <pc:sldLayoutMk cId="1830088098" sldId="2147483692"/>
          </pc:sldLayoutMkLst>
        </pc:sldLayoutChg>
        <pc:sldLayoutChg chg="add mod replId">
          <pc:chgData name="Carla van Heck" userId="S::carla@hihr.eu::e19a9f3a-c097-4583-a39d-2e797cbaec0c" providerId="AD" clId="Web-{BFF35559-A3FD-4198-98C0-99AD2C89796B}" dt="2022-12-30T15:03:16.590" v="2"/>
          <pc:sldLayoutMkLst>
            <pc:docMk/>
            <pc:sldMasterMk cId="1189287445" sldId="2147483687"/>
            <pc:sldLayoutMk cId="1555956377" sldId="2147483693"/>
          </pc:sldLayoutMkLst>
        </pc:sldLayoutChg>
        <pc:sldLayoutChg chg="add mod replId">
          <pc:chgData name="Carla van Heck" userId="S::carla@hihr.eu::e19a9f3a-c097-4583-a39d-2e797cbaec0c" providerId="AD" clId="Web-{BFF35559-A3FD-4198-98C0-99AD2C89796B}" dt="2022-12-30T15:03:16.590" v="2"/>
          <pc:sldLayoutMkLst>
            <pc:docMk/>
            <pc:sldMasterMk cId="1189287445" sldId="2147483687"/>
            <pc:sldLayoutMk cId="3756044186" sldId="2147483694"/>
          </pc:sldLayoutMkLst>
        </pc:sldLayoutChg>
        <pc:sldLayoutChg chg="add mod replId">
          <pc:chgData name="Carla van Heck" userId="S::carla@hihr.eu::e19a9f3a-c097-4583-a39d-2e797cbaec0c" providerId="AD" clId="Web-{BFF35559-A3FD-4198-98C0-99AD2C89796B}" dt="2022-12-30T15:03:16.590" v="2"/>
          <pc:sldLayoutMkLst>
            <pc:docMk/>
            <pc:sldMasterMk cId="1189287445" sldId="2147483687"/>
            <pc:sldLayoutMk cId="736425113" sldId="2147483695"/>
          </pc:sldLayoutMkLst>
        </pc:sldLayoutChg>
        <pc:sldLayoutChg chg="add mod replId">
          <pc:chgData name="Carla van Heck" userId="S::carla@hihr.eu::e19a9f3a-c097-4583-a39d-2e797cbaec0c" providerId="AD" clId="Web-{BFF35559-A3FD-4198-98C0-99AD2C89796B}" dt="2022-12-30T15:03:16.590" v="2"/>
          <pc:sldLayoutMkLst>
            <pc:docMk/>
            <pc:sldMasterMk cId="1189287445" sldId="2147483687"/>
            <pc:sldLayoutMk cId="1453051573" sldId="2147483696"/>
          </pc:sldLayoutMkLst>
        </pc:sldLayoutChg>
        <pc:sldLayoutChg chg="add mod replId">
          <pc:chgData name="Carla van Heck" userId="S::carla@hihr.eu::e19a9f3a-c097-4583-a39d-2e797cbaec0c" providerId="AD" clId="Web-{BFF35559-A3FD-4198-98C0-99AD2C89796B}" dt="2022-12-30T15:03:16.590" v="2"/>
          <pc:sldLayoutMkLst>
            <pc:docMk/>
            <pc:sldMasterMk cId="1189287445" sldId="2147483687"/>
            <pc:sldLayoutMk cId="1274430976" sldId="2147483697"/>
          </pc:sldLayoutMkLst>
        </pc:sldLayoutChg>
        <pc:sldLayoutChg chg="add mod replId">
          <pc:chgData name="Carla van Heck" userId="S::carla@hihr.eu::e19a9f3a-c097-4583-a39d-2e797cbaec0c" providerId="AD" clId="Web-{BFF35559-A3FD-4198-98C0-99AD2C89796B}" dt="2022-12-30T15:03:16.590" v="2"/>
          <pc:sldLayoutMkLst>
            <pc:docMk/>
            <pc:sldMasterMk cId="1189287445" sldId="2147483687"/>
            <pc:sldLayoutMk cId="309721152" sldId="2147483698"/>
          </pc:sldLayoutMkLst>
        </pc:sldLayoutChg>
      </pc:sldMasterChg>
    </pc:docChg>
  </pc:docChgLst>
  <pc:docChgLst>
    <pc:chgData name="Claar-els van Delft" userId="b1567861433fc3f2" providerId="LiveId" clId="{25B73E88-378C-4F68-AC09-C9BDA463B8CD}"/>
    <pc:docChg chg="custSel modSld">
      <pc:chgData name="Claar-els van Delft" userId="b1567861433fc3f2" providerId="LiveId" clId="{25B73E88-378C-4F68-AC09-C9BDA463B8CD}" dt="2023-03-31T09:06:41.008" v="9" actId="20577"/>
      <pc:docMkLst>
        <pc:docMk/>
      </pc:docMkLst>
      <pc:sldChg chg="modSp mod">
        <pc:chgData name="Claar-els van Delft" userId="b1567861433fc3f2" providerId="LiveId" clId="{25B73E88-378C-4F68-AC09-C9BDA463B8CD}" dt="2023-03-31T09:06:41.008" v="9" actId="20577"/>
        <pc:sldMkLst>
          <pc:docMk/>
          <pc:sldMk cId="3175636576" sldId="265"/>
        </pc:sldMkLst>
        <pc:spChg chg="mod">
          <ac:chgData name="Claar-els van Delft" userId="b1567861433fc3f2" providerId="LiveId" clId="{25B73E88-378C-4F68-AC09-C9BDA463B8CD}" dt="2023-03-31T09:06:41.008" v="9" actId="20577"/>
          <ac:spMkLst>
            <pc:docMk/>
            <pc:sldMk cId="3175636576" sldId="265"/>
            <ac:spMk id="10" creationId="{DD887F15-9206-8444-9151-83927CA3C93B}"/>
          </ac:spMkLst>
        </pc:spChg>
      </pc:sldChg>
    </pc:docChg>
  </pc:docChgLst>
  <pc:docChgLst>
    <pc:chgData name="Carla van Heck" userId="S::carla@hihr.eu::e19a9f3a-c097-4583-a39d-2e797cbaec0c" providerId="AD" clId="Web-{8F559D4D-D0DA-42F1-B2C0-C726D3A48F5B}"/>
    <pc:docChg chg="modSld">
      <pc:chgData name="Carla van Heck" userId="S::carla@hihr.eu::e19a9f3a-c097-4583-a39d-2e797cbaec0c" providerId="AD" clId="Web-{8F559D4D-D0DA-42F1-B2C0-C726D3A48F5B}" dt="2023-03-29T08:40:55.515" v="105" actId="20577"/>
      <pc:docMkLst>
        <pc:docMk/>
      </pc:docMkLst>
      <pc:sldChg chg="modSp">
        <pc:chgData name="Carla van Heck" userId="S::carla@hihr.eu::e19a9f3a-c097-4583-a39d-2e797cbaec0c" providerId="AD" clId="Web-{8F559D4D-D0DA-42F1-B2C0-C726D3A48F5B}" dt="2023-03-29T08:40:55.515" v="105" actId="20577"/>
        <pc:sldMkLst>
          <pc:docMk/>
          <pc:sldMk cId="3175636576" sldId="265"/>
        </pc:sldMkLst>
        <pc:spChg chg="mod">
          <ac:chgData name="Carla van Heck" userId="S::carla@hihr.eu::e19a9f3a-c097-4583-a39d-2e797cbaec0c" providerId="AD" clId="Web-{8F559D4D-D0DA-42F1-B2C0-C726D3A48F5B}" dt="2023-03-29T08:40:31.968" v="88" actId="20577"/>
          <ac:spMkLst>
            <pc:docMk/>
            <pc:sldMk cId="3175636576" sldId="265"/>
            <ac:spMk id="2" creationId="{C38FF79F-1329-3C40-85A8-676E32B725A9}"/>
          </ac:spMkLst>
        </pc:spChg>
        <pc:spChg chg="mod">
          <ac:chgData name="Carla van Heck" userId="S::carla@hihr.eu::e19a9f3a-c097-4583-a39d-2e797cbaec0c" providerId="AD" clId="Web-{8F559D4D-D0DA-42F1-B2C0-C726D3A48F5B}" dt="2023-03-29T08:40:55.515" v="105" actId="20577"/>
          <ac:spMkLst>
            <pc:docMk/>
            <pc:sldMk cId="3175636576" sldId="265"/>
            <ac:spMk id="3" creationId="{038694FF-8DCD-2000-BB96-BFDAA029D7C5}"/>
          </ac:spMkLst>
        </pc:spChg>
        <pc:spChg chg="mod">
          <ac:chgData name="Carla van Heck" userId="S::carla@hihr.eu::e19a9f3a-c097-4583-a39d-2e797cbaec0c" providerId="AD" clId="Web-{8F559D4D-D0DA-42F1-B2C0-C726D3A48F5B}" dt="2023-03-29T08:34:10.614" v="41" actId="20577"/>
          <ac:spMkLst>
            <pc:docMk/>
            <pc:sldMk cId="3175636576" sldId="265"/>
            <ac:spMk id="10" creationId="{DD887F15-9206-8444-9151-83927CA3C93B}"/>
          </ac:spMkLst>
        </pc:spChg>
      </pc:sldChg>
    </pc:docChg>
  </pc:docChgLst>
  <pc:docChgLst>
    <pc:chgData name="Carla van Heck" userId="S::carla@hihr.eu::e19a9f3a-c097-4583-a39d-2e797cbaec0c" providerId="AD" clId="Web-{3D3B60BE-6BB0-48DF-BE63-5F78F5141DFD}"/>
    <pc:docChg chg="modSld">
      <pc:chgData name="Carla van Heck" userId="S::carla@hihr.eu::e19a9f3a-c097-4583-a39d-2e797cbaec0c" providerId="AD" clId="Web-{3D3B60BE-6BB0-48DF-BE63-5F78F5141DFD}" dt="2023-03-29T08:33:26.176" v="22" actId="20577"/>
      <pc:docMkLst>
        <pc:docMk/>
      </pc:docMkLst>
      <pc:sldChg chg="modSp">
        <pc:chgData name="Carla van Heck" userId="S::carla@hihr.eu::e19a9f3a-c097-4583-a39d-2e797cbaec0c" providerId="AD" clId="Web-{3D3B60BE-6BB0-48DF-BE63-5F78F5141DFD}" dt="2023-03-29T08:33:26.176" v="22" actId="20577"/>
        <pc:sldMkLst>
          <pc:docMk/>
          <pc:sldMk cId="3175636576" sldId="265"/>
        </pc:sldMkLst>
        <pc:spChg chg="mod">
          <ac:chgData name="Carla van Heck" userId="S::carla@hihr.eu::e19a9f3a-c097-4583-a39d-2e797cbaec0c" providerId="AD" clId="Web-{3D3B60BE-6BB0-48DF-BE63-5F78F5141DFD}" dt="2023-03-29T08:33:12.831" v="11" actId="20577"/>
          <ac:spMkLst>
            <pc:docMk/>
            <pc:sldMk cId="3175636576" sldId="265"/>
            <ac:spMk id="2" creationId="{C38FF79F-1329-3C40-85A8-676E32B725A9}"/>
          </ac:spMkLst>
        </pc:spChg>
        <pc:spChg chg="mod">
          <ac:chgData name="Carla van Heck" userId="S::carla@hihr.eu::e19a9f3a-c097-4583-a39d-2e797cbaec0c" providerId="AD" clId="Web-{3D3B60BE-6BB0-48DF-BE63-5F78F5141DFD}" dt="2023-03-29T08:33:26.176" v="22" actId="20577"/>
          <ac:spMkLst>
            <pc:docMk/>
            <pc:sldMk cId="3175636576" sldId="265"/>
            <ac:spMk id="10" creationId="{DD887F15-9206-8444-9151-83927CA3C93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2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430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2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4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24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13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88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56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44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425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51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287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8FF79F-1329-3C40-85A8-676E32B72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253" y="369277"/>
            <a:ext cx="4796457" cy="817644"/>
          </a:xfrm>
        </p:spPr>
        <p:txBody>
          <a:bodyPr>
            <a:normAutofit/>
          </a:bodyPr>
          <a:lstStyle/>
          <a:p>
            <a:r>
              <a:rPr lang="nl-NL" sz="2000" dirty="0">
                <a:solidFill>
                  <a:schemeClr val="accent1">
                    <a:lumMod val="75000"/>
                  </a:schemeClr>
                </a:solidFill>
                <a:cs typeface="Calibri Light"/>
              </a:rPr>
              <a:t>name</a:t>
            </a:r>
            <a:r>
              <a:rPr lang="nl-NL" sz="2000" dirty="0">
                <a:solidFill>
                  <a:srgbClr val="2F5597"/>
                </a:solidFill>
                <a:cs typeface="Calibri Light"/>
              </a:rPr>
              <a:t> </a:t>
            </a:r>
            <a:r>
              <a:rPr lang="nl-NL" sz="2000" dirty="0" err="1">
                <a:solidFill>
                  <a:srgbClr val="2F5597"/>
                </a:solidFill>
                <a:cs typeface="Calibri Light"/>
              </a:rPr>
              <a:t>initiative</a:t>
            </a:r>
            <a:endParaRPr lang="en-GB" sz="2000" dirty="0">
              <a:cs typeface="Calibri Light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8694FF-8DCD-2000-BB96-BFDAA029D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915" y="3256817"/>
            <a:ext cx="5075768" cy="29331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200" b="1" dirty="0">
                <a:latin typeface="+mj-lt"/>
                <a:ea typeface="+mn-lt"/>
                <a:cs typeface="+mn-lt"/>
              </a:rPr>
              <a:t>Description spin-off initiative (max 150 words)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latin typeface="+mj-lt"/>
                <a:ea typeface="+mn-lt"/>
                <a:cs typeface="+mn-lt"/>
              </a:rPr>
              <a:t>summarize your initiative in max 150 words, include your technology and main findings so far</a:t>
            </a:r>
            <a:endParaRPr lang="nl-NL" sz="1200" dirty="0">
              <a:latin typeface="+mj-lt"/>
            </a:endParaRPr>
          </a:p>
        </p:txBody>
      </p:sp>
      <p:cxnSp>
        <p:nvCxnSpPr>
          <p:cNvPr id="8" name="Rechte verbindingslijn met pijl 7">
            <a:extLst>
              <a:ext uri="{FF2B5EF4-FFF2-40B4-BE49-F238E27FC236}">
                <a16:creationId xmlns:a16="http://schemas.microsoft.com/office/drawing/2014/main" id="{B10366E3-B2B0-2CBF-2813-84D54FD80002}"/>
              </a:ext>
            </a:extLst>
          </p:cNvPr>
          <p:cNvCxnSpPr/>
          <p:nvPr/>
        </p:nvCxnSpPr>
        <p:spPr>
          <a:xfrm>
            <a:off x="6104466" y="283634"/>
            <a:ext cx="14817" cy="6449481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A0E87EE7-BA8E-D342-E8F8-CFF4BDDA3D45}"/>
              </a:ext>
            </a:extLst>
          </p:cNvPr>
          <p:cNvSpPr txBox="1">
            <a:spLocks/>
          </p:cNvSpPr>
          <p:nvPr/>
        </p:nvSpPr>
        <p:spPr>
          <a:xfrm>
            <a:off x="523915" y="1186921"/>
            <a:ext cx="4864102" cy="20069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1255713" algn="l"/>
              </a:tabLst>
            </a:pPr>
            <a:r>
              <a:rPr lang="en-US" sz="1200" b="1" dirty="0">
                <a:latin typeface="+mj-lt"/>
                <a:ea typeface="+mn-lt"/>
                <a:cs typeface="+mn-lt"/>
              </a:rPr>
              <a:t>Initiative from 	</a:t>
            </a:r>
            <a:r>
              <a:rPr lang="en-US" sz="1200" dirty="0">
                <a:latin typeface="+mj-lt"/>
                <a:ea typeface="+mn-lt"/>
                <a:cs typeface="+mn-lt"/>
              </a:rPr>
              <a:t>name Public Research </a:t>
            </a:r>
            <a:r>
              <a:rPr lang="en-US" sz="1200" dirty="0" err="1">
                <a:latin typeface="+mj-lt"/>
                <a:ea typeface="+mn-lt"/>
                <a:cs typeface="+mn-lt"/>
              </a:rPr>
              <a:t>Organisation</a:t>
            </a:r>
            <a:endParaRPr lang="en-US" sz="1200" dirty="0">
              <a:latin typeface="+mj-lt"/>
              <a:ea typeface="+mn-lt"/>
              <a:cs typeface="+mn-lt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1255713" algn="l"/>
              </a:tabLst>
            </a:pPr>
            <a:r>
              <a:rPr lang="en-US" sz="1200" b="1" dirty="0">
                <a:latin typeface="+mj-lt"/>
                <a:ea typeface="+mn-lt"/>
                <a:cs typeface="+mn-lt"/>
              </a:rPr>
              <a:t>Sector</a:t>
            </a:r>
            <a:r>
              <a:rPr lang="en-US" sz="1200" dirty="0">
                <a:latin typeface="+mj-lt"/>
                <a:ea typeface="+mn-lt"/>
                <a:cs typeface="+mn-lt"/>
              </a:rPr>
              <a:t> 	Therapeutics, </a:t>
            </a:r>
            <a:r>
              <a:rPr lang="en-US" sz="1200" dirty="0" err="1">
                <a:latin typeface="+mj-lt"/>
                <a:ea typeface="+mn-lt"/>
                <a:cs typeface="+mn-lt"/>
              </a:rPr>
              <a:t>Medtech</a:t>
            </a:r>
            <a:r>
              <a:rPr lang="en-US" sz="1200" dirty="0">
                <a:latin typeface="+mj-lt"/>
                <a:ea typeface="+mn-lt"/>
                <a:cs typeface="+mn-lt"/>
              </a:rPr>
              <a:t>, Diagnostics, eHealth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1255713" algn="l"/>
              </a:tabLst>
            </a:pPr>
            <a:r>
              <a:rPr lang="en-US" sz="1200" b="1" dirty="0">
                <a:latin typeface="+mj-lt"/>
                <a:cs typeface="Calibri"/>
              </a:rPr>
              <a:t>Presented by 	</a:t>
            </a:r>
            <a:r>
              <a:rPr lang="en-US" sz="1200" dirty="0">
                <a:latin typeface="+mj-lt"/>
                <a:cs typeface="Calibri"/>
              </a:rPr>
              <a:t>name presenter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1255713" algn="l"/>
              </a:tabLst>
            </a:pPr>
            <a:r>
              <a:rPr lang="en-US" sz="1200" dirty="0">
                <a:latin typeface="+mj-lt"/>
                <a:cs typeface="Calibri"/>
              </a:rPr>
              <a:t>	e-mail address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1255713" algn="l"/>
              </a:tabLst>
            </a:pPr>
            <a:r>
              <a:rPr lang="en-US" sz="1200" b="1" dirty="0">
                <a:latin typeface="+mj-lt"/>
                <a:cs typeface="Calibri"/>
              </a:rPr>
              <a:t>Quickfire session</a:t>
            </a:r>
            <a:r>
              <a:rPr lang="en-US" sz="1200" dirty="0">
                <a:latin typeface="+mj-lt"/>
                <a:cs typeface="Calibri"/>
              </a:rPr>
              <a:t> 	</a:t>
            </a:r>
            <a:r>
              <a:rPr lang="en-US" sz="1200" dirty="0">
                <a:solidFill>
                  <a:srgbClr val="9C8736"/>
                </a:solidFill>
                <a:latin typeface="+mj-lt"/>
                <a:cs typeface="Calibri"/>
              </a:rPr>
              <a:t>to be filled in by the HIHR team</a:t>
            </a:r>
          </a:p>
          <a:p>
            <a:pPr marL="0" indent="0">
              <a:buNone/>
            </a:pPr>
            <a:r>
              <a:rPr lang="en-US" sz="1200" b="1" dirty="0">
                <a:latin typeface="+mj-lt"/>
                <a:cs typeface="Calibri"/>
              </a:rPr>
              <a:t>Main question	          </a:t>
            </a:r>
            <a:r>
              <a:rPr lang="en-US" sz="1200" dirty="0">
                <a:latin typeface="+mj-lt"/>
                <a:cs typeface="Calibri"/>
              </a:rPr>
              <a:t>Please identify your main question</a:t>
            </a:r>
          </a:p>
          <a:p>
            <a:pPr marL="0" indent="0">
              <a:buNone/>
            </a:pPr>
            <a:endParaRPr lang="en-US" sz="1400" dirty="0">
              <a:cs typeface="Calibri"/>
            </a:endParaRPr>
          </a:p>
          <a:p>
            <a:endParaRPr lang="nl-N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5636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305ebb3-6f3c-4485-b694-ca5e61d7926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700C8D1222B542A5B7F191E253799B" ma:contentTypeVersion="7" ma:contentTypeDescription="Een nieuw document maken." ma:contentTypeScope="" ma:versionID="7d9c09086d811f9ca87699f0f2728517">
  <xsd:schema xmlns:xsd="http://www.w3.org/2001/XMLSchema" xmlns:xs="http://www.w3.org/2001/XMLSchema" xmlns:p="http://schemas.microsoft.com/office/2006/metadata/properties" xmlns:ns2="7305ebb3-6f3c-4485-b694-ca5e61d79263" targetNamespace="http://schemas.microsoft.com/office/2006/metadata/properties" ma:root="true" ma:fieldsID="9d458052ec645e0952426dbd4d6d9089" ns2:_="">
    <xsd:import namespace="7305ebb3-6f3c-4485-b694-ca5e61d792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05ebb3-6f3c-4485-b694-ca5e61d792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Afbeeldingtags" ma:readOnly="false" ma:fieldId="{5cf76f15-5ced-4ddc-b409-7134ff3c332f}" ma:taxonomyMulti="true" ma:sspId="efec4b4e-5c44-4c57-9aee-95ee67cd117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632683-D1F5-44EC-8277-DCF1359F4564}">
  <ds:schemaRefs>
    <ds:schemaRef ds:uri="http://schemas.microsoft.com/office/2006/metadata/properties"/>
    <ds:schemaRef ds:uri="http://schemas.microsoft.com/office/infopath/2007/PartnerControls"/>
    <ds:schemaRef ds:uri="7305ebb3-6f3c-4485-b694-ca5e61d79263"/>
  </ds:schemaRefs>
</ds:datastoreItem>
</file>

<file path=customXml/itemProps2.xml><?xml version="1.0" encoding="utf-8"?>
<ds:datastoreItem xmlns:ds="http://schemas.openxmlformats.org/officeDocument/2006/customXml" ds:itemID="{CD21F543-4DF0-4A38-B3BA-6FCA0A1684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05ebb3-6f3c-4485-b694-ca5e61d79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3F569CE-1076-4EAD-8002-6830D54A6F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70</Words>
  <Application>Microsoft Office PowerPoint</Application>
  <PresentationFormat>Breedbeeld</PresentationFormat>
  <Paragraphs>9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name initiative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/>
  <cp:lastModifiedBy>Claar-els van Delft</cp:lastModifiedBy>
  <cp:revision>37</cp:revision>
  <dcterms:created xsi:type="dcterms:W3CDTF">2022-12-30T14:43:20Z</dcterms:created>
  <dcterms:modified xsi:type="dcterms:W3CDTF">2024-01-17T17:28:11Z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0x010100A5700C8D1222B542A5B7F191E253799B</vt:lpwstr>
  </property>
  <property fmtid="{D5CDD505-2E9C-101B-9397-08002B2CF9AE}" pid="3" name="xd_ProgID">
    <vt:lpwstr/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  <property fmtid="{D5CDD505-2E9C-101B-9397-08002B2CF9AE}" pid="10" name="xd_Signature">
    <vt:bool>false</vt:bool>
  </property>
  <property fmtid="{D5CDD505-2E9C-101B-9397-08002B2CF9AE}" pid="11" name="MediaServiceImageTags">
    <vt:lpwstr/>
  </property>
</Properties>
</file>